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60" r:id="rId3"/>
    <p:sldId id="257" r:id="rId4"/>
    <p:sldId id="259"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777A"/>
    <a:srgbClr val="617F74"/>
    <a:srgbClr val="034B4D"/>
    <a:srgbClr val="7E9A8B"/>
    <a:srgbClr val="023B3C"/>
    <a:srgbClr val="19D9AB"/>
    <a:srgbClr val="0058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88" autoAdjust="0"/>
    <p:restoredTop sz="95407" autoAdjust="0"/>
  </p:normalViewPr>
  <p:slideViewPr>
    <p:cSldViewPr snapToGrid="0">
      <p:cViewPr varScale="1">
        <p:scale>
          <a:sx n="68" d="100"/>
          <a:sy n="68" d="100"/>
        </p:scale>
        <p:origin x="98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926B83-9BFE-4578-BCFF-29BE376C7814}" type="datetimeFigureOut">
              <a:rPr lang="en-US" smtClean="0"/>
              <a:t>9/19/2018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5424B-E979-49E7-861B-D2C4B64B73A2}" type="slidenum">
              <a:rPr lang="en-US" smtClean="0"/>
              <a:t>‹#›</a:t>
            </a:fld>
            <a:endParaRPr lang="en-US"/>
          </a:p>
        </p:txBody>
      </p:sp>
    </p:spTree>
    <p:extLst>
      <p:ext uri="{BB962C8B-B14F-4D97-AF65-F5344CB8AC3E}">
        <p14:creationId xmlns:p14="http://schemas.microsoft.com/office/powerpoint/2010/main" val="2722537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BAB31-0EAE-434E-A868-0E068DB90203}"/>
              </a:ext>
            </a:extLst>
          </p:cNvPr>
          <p:cNvSpPr>
            <a:spLocks noGrp="1"/>
          </p:cNvSpPr>
          <p:nvPr>
            <p:ph type="ctrTitle"/>
          </p:nvPr>
        </p:nvSpPr>
        <p:spPr>
          <a:xfrm>
            <a:off x="1524000" y="2218765"/>
            <a:ext cx="9144000" cy="2219608"/>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D42CB8EA-3F37-44B8-8105-0C0D124507D0}"/>
              </a:ext>
            </a:extLst>
          </p:cNvPr>
          <p:cNvSpPr>
            <a:spLocks noGrp="1"/>
          </p:cNvSpPr>
          <p:nvPr>
            <p:ph type="subTitle" idx="1"/>
          </p:nvPr>
        </p:nvSpPr>
        <p:spPr>
          <a:xfrm>
            <a:off x="1524000" y="4921624"/>
            <a:ext cx="9144000" cy="110265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D49189-BEA2-4B87-B76B-CCDC799B1DA2}"/>
              </a:ext>
            </a:extLst>
          </p:cNvPr>
          <p:cNvSpPr>
            <a:spLocks noGrp="1"/>
          </p:cNvSpPr>
          <p:nvPr>
            <p:ph type="dt" sz="half" idx="10"/>
          </p:nvPr>
        </p:nvSpPr>
        <p:spPr>
          <a:xfrm>
            <a:off x="838200" y="6356350"/>
            <a:ext cx="1057835" cy="365125"/>
          </a:xfrm>
        </p:spPr>
        <p:txBody>
          <a:bodyPr/>
          <a:lstStyle/>
          <a:p>
            <a:fld id="{176D30C7-4C12-4DAA-9F9E-4518C15533FC}" type="datetime1">
              <a:rPr lang="en-US" smtClean="0"/>
              <a:t>9/19/2018</a:t>
            </a:fld>
            <a:endParaRPr lang="en-US"/>
          </a:p>
        </p:txBody>
      </p:sp>
      <p:sp>
        <p:nvSpPr>
          <p:cNvPr id="5" name="Footer Placeholder 4">
            <a:extLst>
              <a:ext uri="{FF2B5EF4-FFF2-40B4-BE49-F238E27FC236}">
                <a16:creationId xmlns:a16="http://schemas.microsoft.com/office/drawing/2014/main" id="{78393213-7BCC-4764-BCC4-67E6AEFD3946}"/>
              </a:ext>
            </a:extLst>
          </p:cNvPr>
          <p:cNvSpPr>
            <a:spLocks noGrp="1"/>
          </p:cNvSpPr>
          <p:nvPr>
            <p:ph type="ftr" sz="quarter" idx="11"/>
          </p:nvPr>
        </p:nvSpPr>
        <p:spPr>
          <a:xfrm>
            <a:off x="2043954" y="6356350"/>
            <a:ext cx="6992470" cy="365125"/>
          </a:xfrm>
        </p:spPr>
        <p:txBody>
          <a:bodyPr/>
          <a:lstStyle>
            <a:lvl1pPr>
              <a:defRPr sz="800"/>
            </a:lvl1pPr>
          </a:lstStyle>
          <a:p>
            <a:r>
              <a:rPr lang="en-US"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p>
        </p:txBody>
      </p:sp>
      <p:sp>
        <p:nvSpPr>
          <p:cNvPr id="6" name="Slide Number Placeholder 5">
            <a:extLst>
              <a:ext uri="{FF2B5EF4-FFF2-40B4-BE49-F238E27FC236}">
                <a16:creationId xmlns:a16="http://schemas.microsoft.com/office/drawing/2014/main" id="{1C5B191C-A95C-44D0-8D33-AC452D1DE607}"/>
              </a:ext>
            </a:extLst>
          </p:cNvPr>
          <p:cNvSpPr>
            <a:spLocks noGrp="1"/>
          </p:cNvSpPr>
          <p:nvPr>
            <p:ph type="sldNum" sz="quarter" idx="12"/>
          </p:nvPr>
        </p:nvSpPr>
        <p:spPr>
          <a:xfrm>
            <a:off x="9197788" y="6356350"/>
            <a:ext cx="753036" cy="365125"/>
          </a:xfrm>
        </p:spPr>
        <p:txBody>
          <a:bodyPr/>
          <a:lstStyle/>
          <a:p>
            <a:fld id="{1FF06463-181E-431C-B1FC-EE1A52AAA484}" type="slidenum">
              <a:rPr lang="en-US" smtClean="0"/>
              <a:t>‹#›</a:t>
            </a:fld>
            <a:endParaRPr lang="en-US"/>
          </a:p>
        </p:txBody>
      </p:sp>
      <p:sp>
        <p:nvSpPr>
          <p:cNvPr id="7" name="Rectangle 6">
            <a:extLst>
              <a:ext uri="{FF2B5EF4-FFF2-40B4-BE49-F238E27FC236}">
                <a16:creationId xmlns:a16="http://schemas.microsoft.com/office/drawing/2014/main" id="{A5B42764-D032-4155-AE90-75FEF19D5DF2}"/>
              </a:ext>
            </a:extLst>
          </p:cNvPr>
          <p:cNvSpPr/>
          <p:nvPr userDrawn="1"/>
        </p:nvSpPr>
        <p:spPr>
          <a:xfrm>
            <a:off x="0" y="0"/>
            <a:ext cx="12192000" cy="833718"/>
          </a:xfrm>
          <a:prstGeom prst="rect">
            <a:avLst/>
          </a:prstGeom>
          <a:gradFill>
            <a:gsLst>
              <a:gs pos="0">
                <a:srgbClr val="7E9A8B">
                  <a:alpha val="85000"/>
                  <a:lumMod val="83000"/>
                </a:srgbClr>
              </a:gs>
              <a:gs pos="70000">
                <a:srgbClr val="023B3C"/>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8" name="Picture 7">
            <a:extLst>
              <a:ext uri="{FF2B5EF4-FFF2-40B4-BE49-F238E27FC236}">
                <a16:creationId xmlns:a16="http://schemas.microsoft.com/office/drawing/2014/main" id="{BF321851-C617-4944-B6D0-65BF626A62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15302" y="871730"/>
            <a:ext cx="1892144" cy="1333674"/>
          </a:xfrm>
          <a:prstGeom prst="rect">
            <a:avLst/>
          </a:prstGeom>
        </p:spPr>
      </p:pic>
      <p:pic>
        <p:nvPicPr>
          <p:cNvPr id="9" name="Picture 8">
            <a:extLst>
              <a:ext uri="{FF2B5EF4-FFF2-40B4-BE49-F238E27FC236}">
                <a16:creationId xmlns:a16="http://schemas.microsoft.com/office/drawing/2014/main" id="{3C59905F-95E3-446B-AA28-565BBEDA12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97685" y="1087327"/>
            <a:ext cx="4753139" cy="1047870"/>
          </a:xfrm>
          <a:prstGeom prst="rect">
            <a:avLst/>
          </a:prstGeom>
        </p:spPr>
      </p:pic>
      <p:sp>
        <p:nvSpPr>
          <p:cNvPr id="10" name="Rectangle 9">
            <a:extLst>
              <a:ext uri="{FF2B5EF4-FFF2-40B4-BE49-F238E27FC236}">
                <a16:creationId xmlns:a16="http://schemas.microsoft.com/office/drawing/2014/main" id="{B0DDB643-8D6D-44A9-BC2A-C8AB14618ED1}"/>
              </a:ext>
            </a:extLst>
          </p:cNvPr>
          <p:cNvSpPr/>
          <p:nvPr userDrawn="1"/>
        </p:nvSpPr>
        <p:spPr>
          <a:xfrm>
            <a:off x="0" y="6147886"/>
            <a:ext cx="12192000" cy="75592"/>
          </a:xfrm>
          <a:prstGeom prst="rect">
            <a:avLst/>
          </a:prstGeom>
          <a:gradFill>
            <a:gsLst>
              <a:gs pos="0">
                <a:srgbClr val="7E9A8B">
                  <a:alpha val="85000"/>
                  <a:lumMod val="83000"/>
                </a:srgbClr>
              </a:gs>
              <a:gs pos="70000">
                <a:srgbClr val="023B3C"/>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Rectangle 10">
            <a:extLst>
              <a:ext uri="{FF2B5EF4-FFF2-40B4-BE49-F238E27FC236}">
                <a16:creationId xmlns:a16="http://schemas.microsoft.com/office/drawing/2014/main" id="{0CD9A3FA-90AC-4A00-8777-EDB770D259D0}"/>
              </a:ext>
            </a:extLst>
          </p:cNvPr>
          <p:cNvSpPr/>
          <p:nvPr userDrawn="1"/>
        </p:nvSpPr>
        <p:spPr>
          <a:xfrm>
            <a:off x="0" y="247582"/>
            <a:ext cx="12192000" cy="338554"/>
          </a:xfrm>
          <a:prstGeom prst="rect">
            <a:avLst/>
          </a:prstGeom>
        </p:spPr>
        <p:txBody>
          <a:bodyPr wrap="square">
            <a:spAutoFit/>
          </a:bodyPr>
          <a:lstStyle/>
          <a:p>
            <a:pPr algn="ctr"/>
            <a:r>
              <a:rPr lang="en-US" sz="1600" b="1" dirty="0">
                <a:solidFill>
                  <a:schemeClr val="bg1"/>
                </a:solidFill>
                <a:effectLst/>
              </a:rPr>
              <a:t>Integrated Doctoral Program for Environmental Policy, Management and Technology | INTENSE | 586471-EPP-1-2017-1-EE-EPPKA2-CBHE-JP</a:t>
            </a:r>
          </a:p>
        </p:txBody>
      </p:sp>
    </p:spTree>
    <p:extLst>
      <p:ext uri="{BB962C8B-B14F-4D97-AF65-F5344CB8AC3E}">
        <p14:creationId xmlns:p14="http://schemas.microsoft.com/office/powerpoint/2010/main" val="2930871978"/>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E7CB9-989B-4C85-84F4-50A200E484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003F74-095B-4240-81BB-44E3762739F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44D75E-FC7D-48D3-9D8C-D4669275ECD9}"/>
              </a:ext>
            </a:extLst>
          </p:cNvPr>
          <p:cNvSpPr>
            <a:spLocks noGrp="1"/>
          </p:cNvSpPr>
          <p:nvPr>
            <p:ph type="dt" sz="half" idx="10"/>
          </p:nvPr>
        </p:nvSpPr>
        <p:spPr>
          <a:xfrm>
            <a:off x="838200" y="6356350"/>
            <a:ext cx="1004047" cy="365125"/>
          </a:xfrm>
        </p:spPr>
        <p:txBody>
          <a:bodyPr/>
          <a:lstStyle/>
          <a:p>
            <a:fld id="{12E7A2FF-3488-4AEE-9869-5C04C23C2B50}" type="datetime1">
              <a:rPr lang="en-US" smtClean="0"/>
              <a:t>9/19/2018</a:t>
            </a:fld>
            <a:endParaRPr lang="en-US"/>
          </a:p>
        </p:txBody>
      </p:sp>
      <p:sp>
        <p:nvSpPr>
          <p:cNvPr id="5" name="Footer Placeholder 4">
            <a:extLst>
              <a:ext uri="{FF2B5EF4-FFF2-40B4-BE49-F238E27FC236}">
                <a16:creationId xmlns:a16="http://schemas.microsoft.com/office/drawing/2014/main" id="{D3B33DCA-CFFE-4527-AC91-682D6B8A2FD5}"/>
              </a:ext>
            </a:extLst>
          </p:cNvPr>
          <p:cNvSpPr>
            <a:spLocks noGrp="1"/>
          </p:cNvSpPr>
          <p:nvPr>
            <p:ph type="ftr" sz="quarter" idx="11"/>
          </p:nvPr>
        </p:nvSpPr>
        <p:spPr>
          <a:xfrm>
            <a:off x="1963271" y="6356350"/>
            <a:ext cx="7207623" cy="365125"/>
          </a:xfrm>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6" name="Slide Number Placeholder 5">
            <a:extLst>
              <a:ext uri="{FF2B5EF4-FFF2-40B4-BE49-F238E27FC236}">
                <a16:creationId xmlns:a16="http://schemas.microsoft.com/office/drawing/2014/main" id="{0B62D0E7-17E3-4160-9794-5AC923FF63B4}"/>
              </a:ext>
            </a:extLst>
          </p:cNvPr>
          <p:cNvSpPr>
            <a:spLocks noGrp="1"/>
          </p:cNvSpPr>
          <p:nvPr>
            <p:ph type="sldNum" sz="quarter" idx="12"/>
          </p:nvPr>
        </p:nvSpPr>
        <p:spPr>
          <a:xfrm>
            <a:off x="9278470" y="6356350"/>
            <a:ext cx="672353" cy="365125"/>
          </a:xfrm>
        </p:spPr>
        <p:txBody>
          <a:bodyPr/>
          <a:lstStyle/>
          <a:p>
            <a:fld id="{1FF06463-181E-431C-B1FC-EE1A52AAA484}" type="slidenum">
              <a:rPr lang="en-US" smtClean="0"/>
              <a:t>‹#›</a:t>
            </a:fld>
            <a:endParaRPr lang="en-US"/>
          </a:p>
        </p:txBody>
      </p:sp>
    </p:spTree>
    <p:extLst>
      <p:ext uri="{BB962C8B-B14F-4D97-AF65-F5344CB8AC3E}">
        <p14:creationId xmlns:p14="http://schemas.microsoft.com/office/powerpoint/2010/main" val="1535103538"/>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02050-D482-49D1-BD05-D349C37A1AD0}"/>
              </a:ext>
            </a:extLst>
          </p:cNvPr>
          <p:cNvSpPr>
            <a:spLocks noGrp="1"/>
          </p:cNvSpPr>
          <p:nvPr>
            <p:ph type="title"/>
          </p:nvPr>
        </p:nvSpPr>
        <p:spPr>
          <a:xfrm>
            <a:off x="831850" y="2052831"/>
            <a:ext cx="10515600" cy="2509644"/>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1A0857-5736-4752-AAA8-B96076237BA6}"/>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49B239B3-958C-45FE-96A6-29BBD23F170A}"/>
              </a:ext>
            </a:extLst>
          </p:cNvPr>
          <p:cNvSpPr>
            <a:spLocks noGrp="1"/>
          </p:cNvSpPr>
          <p:nvPr>
            <p:ph type="dt" sz="half" idx="10"/>
          </p:nvPr>
        </p:nvSpPr>
        <p:spPr>
          <a:xfrm>
            <a:off x="838200" y="6356350"/>
            <a:ext cx="936812" cy="365125"/>
          </a:xfrm>
        </p:spPr>
        <p:txBody>
          <a:bodyPr/>
          <a:lstStyle/>
          <a:p>
            <a:fld id="{190C0527-C3E5-42B4-933F-26F216B45C4F}" type="datetime1">
              <a:rPr lang="en-US" smtClean="0"/>
              <a:t>9/19/2018</a:t>
            </a:fld>
            <a:endParaRPr lang="en-US"/>
          </a:p>
        </p:txBody>
      </p:sp>
      <p:sp>
        <p:nvSpPr>
          <p:cNvPr id="5" name="Footer Placeholder 4">
            <a:extLst>
              <a:ext uri="{FF2B5EF4-FFF2-40B4-BE49-F238E27FC236}">
                <a16:creationId xmlns:a16="http://schemas.microsoft.com/office/drawing/2014/main" id="{F8BEAFCA-3163-416B-AC02-CF50A335DF54}"/>
              </a:ext>
            </a:extLst>
          </p:cNvPr>
          <p:cNvSpPr>
            <a:spLocks noGrp="1"/>
          </p:cNvSpPr>
          <p:nvPr>
            <p:ph type="ftr" sz="quarter" idx="11"/>
          </p:nvPr>
        </p:nvSpPr>
        <p:spPr>
          <a:xfrm>
            <a:off x="1882587" y="6356350"/>
            <a:ext cx="7422777" cy="365125"/>
          </a:xfrm>
          <a:prstGeom prst="rect">
            <a:avLst/>
          </a:prstGeom>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6" name="Slide Number Placeholder 5">
            <a:extLst>
              <a:ext uri="{FF2B5EF4-FFF2-40B4-BE49-F238E27FC236}">
                <a16:creationId xmlns:a16="http://schemas.microsoft.com/office/drawing/2014/main" id="{A3C4DBC6-CB63-462E-8091-48647747BC46}"/>
              </a:ext>
            </a:extLst>
          </p:cNvPr>
          <p:cNvSpPr>
            <a:spLocks noGrp="1"/>
          </p:cNvSpPr>
          <p:nvPr>
            <p:ph type="sldNum" sz="quarter" idx="12"/>
          </p:nvPr>
        </p:nvSpPr>
        <p:spPr>
          <a:xfrm>
            <a:off x="9439834" y="6356350"/>
            <a:ext cx="510989" cy="365125"/>
          </a:xfrm>
        </p:spPr>
        <p:txBody>
          <a:bodyPr/>
          <a:lstStyle/>
          <a:p>
            <a:fld id="{1FF06463-181E-431C-B1FC-EE1A52AAA484}" type="slidenum">
              <a:rPr lang="en-US" smtClean="0"/>
              <a:t>‹#›</a:t>
            </a:fld>
            <a:endParaRPr lang="en-US"/>
          </a:p>
        </p:txBody>
      </p:sp>
      <p:sp>
        <p:nvSpPr>
          <p:cNvPr id="7" name="Rectangle 6">
            <a:extLst>
              <a:ext uri="{FF2B5EF4-FFF2-40B4-BE49-F238E27FC236}">
                <a16:creationId xmlns:a16="http://schemas.microsoft.com/office/drawing/2014/main" id="{A0B04163-E6A0-4D7D-B2F9-CE1802F46ADF}"/>
              </a:ext>
            </a:extLst>
          </p:cNvPr>
          <p:cNvSpPr/>
          <p:nvPr userDrawn="1"/>
        </p:nvSpPr>
        <p:spPr>
          <a:xfrm>
            <a:off x="-6350" y="6185204"/>
            <a:ext cx="12192000" cy="75592"/>
          </a:xfrm>
          <a:prstGeom prst="rect">
            <a:avLst/>
          </a:prstGeom>
          <a:gradFill>
            <a:gsLst>
              <a:gs pos="0">
                <a:srgbClr val="7E9A8B">
                  <a:alpha val="85000"/>
                  <a:lumMod val="83000"/>
                </a:srgbClr>
              </a:gs>
              <a:gs pos="70000">
                <a:srgbClr val="023B3C"/>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 name="Rectangle 7">
            <a:extLst>
              <a:ext uri="{FF2B5EF4-FFF2-40B4-BE49-F238E27FC236}">
                <a16:creationId xmlns:a16="http://schemas.microsoft.com/office/drawing/2014/main" id="{8A5C5FE7-6A27-44D1-93D5-6A7FC1FC0D31}"/>
              </a:ext>
            </a:extLst>
          </p:cNvPr>
          <p:cNvSpPr/>
          <p:nvPr userDrawn="1"/>
        </p:nvSpPr>
        <p:spPr>
          <a:xfrm>
            <a:off x="0" y="490818"/>
            <a:ext cx="12192000" cy="148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9" name="Picture 8">
            <a:extLst>
              <a:ext uri="{FF2B5EF4-FFF2-40B4-BE49-F238E27FC236}">
                <a16:creationId xmlns:a16="http://schemas.microsoft.com/office/drawing/2014/main" id="{56F09585-9A05-4FA0-B57D-454CAF7C01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68071" y="566931"/>
            <a:ext cx="1892144" cy="1333674"/>
          </a:xfrm>
          <a:prstGeom prst="rect">
            <a:avLst/>
          </a:prstGeom>
        </p:spPr>
      </p:pic>
      <p:pic>
        <p:nvPicPr>
          <p:cNvPr id="10" name="Picture 9">
            <a:extLst>
              <a:ext uri="{FF2B5EF4-FFF2-40B4-BE49-F238E27FC236}">
                <a16:creationId xmlns:a16="http://schemas.microsoft.com/office/drawing/2014/main" id="{D6D2B49D-A93A-476C-85B6-30601CDB54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50454" y="782528"/>
            <a:ext cx="4753139" cy="1047870"/>
          </a:xfrm>
          <a:prstGeom prst="rect">
            <a:avLst/>
          </a:prstGeom>
        </p:spPr>
      </p:pic>
      <p:sp>
        <p:nvSpPr>
          <p:cNvPr id="11" name="Rectangle 10">
            <a:extLst>
              <a:ext uri="{FF2B5EF4-FFF2-40B4-BE49-F238E27FC236}">
                <a16:creationId xmlns:a16="http://schemas.microsoft.com/office/drawing/2014/main" id="{8D7F02DF-BD00-4CFE-ACE8-0FB98367D34E}"/>
              </a:ext>
            </a:extLst>
          </p:cNvPr>
          <p:cNvSpPr/>
          <p:nvPr userDrawn="1"/>
        </p:nvSpPr>
        <p:spPr>
          <a:xfrm>
            <a:off x="0" y="0"/>
            <a:ext cx="12192000" cy="463830"/>
          </a:xfrm>
          <a:prstGeom prst="rect">
            <a:avLst/>
          </a:prstGeom>
          <a:gradFill>
            <a:gsLst>
              <a:gs pos="0">
                <a:srgbClr val="7E9A8B">
                  <a:alpha val="85000"/>
                  <a:lumMod val="83000"/>
                </a:srgbClr>
              </a:gs>
              <a:gs pos="70000">
                <a:srgbClr val="023B3C"/>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Rectangle 11">
            <a:extLst>
              <a:ext uri="{FF2B5EF4-FFF2-40B4-BE49-F238E27FC236}">
                <a16:creationId xmlns:a16="http://schemas.microsoft.com/office/drawing/2014/main" id="{3BD9C60A-4B45-4C09-AF75-29C8AC8702EA}"/>
              </a:ext>
            </a:extLst>
          </p:cNvPr>
          <p:cNvSpPr/>
          <p:nvPr userDrawn="1"/>
        </p:nvSpPr>
        <p:spPr>
          <a:xfrm>
            <a:off x="0" y="56710"/>
            <a:ext cx="12192000" cy="338554"/>
          </a:xfrm>
          <a:prstGeom prst="rect">
            <a:avLst/>
          </a:prstGeom>
        </p:spPr>
        <p:txBody>
          <a:bodyPr wrap="square">
            <a:spAutoFit/>
          </a:bodyPr>
          <a:lstStyle/>
          <a:p>
            <a:pPr algn="ctr"/>
            <a:r>
              <a:rPr lang="en-US" sz="1600" b="1" dirty="0">
                <a:solidFill>
                  <a:schemeClr val="bg1"/>
                </a:solidFill>
                <a:effectLst/>
              </a:rPr>
              <a:t>Integrated Doctoral Program for Environmental Policy, Management and Technology | INTENSE | 586471-EPP-1-2017-1-EE-EPPKA2-CBHE-JP</a:t>
            </a:r>
          </a:p>
        </p:txBody>
      </p:sp>
    </p:spTree>
    <p:extLst>
      <p:ext uri="{BB962C8B-B14F-4D97-AF65-F5344CB8AC3E}">
        <p14:creationId xmlns:p14="http://schemas.microsoft.com/office/powerpoint/2010/main" val="3071310924"/>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3ADC3-D400-4B04-959C-5D6CB14163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DF7A72-D3A5-4B0D-AFF0-9ED8172C647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596EF8-F7A7-4B09-8B39-908634D3973F}"/>
              </a:ext>
            </a:extLst>
          </p:cNvPr>
          <p:cNvSpPr>
            <a:spLocks noGrp="1"/>
          </p:cNvSpPr>
          <p:nvPr>
            <p:ph sz="half" idx="2"/>
          </p:nvPr>
        </p:nvSpPr>
        <p:spPr>
          <a:xfrm>
            <a:off x="6172200" y="1825625"/>
            <a:ext cx="377862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3E4686-9FBE-4639-AD60-30A404772DEB}"/>
              </a:ext>
            </a:extLst>
          </p:cNvPr>
          <p:cNvSpPr>
            <a:spLocks noGrp="1"/>
          </p:cNvSpPr>
          <p:nvPr>
            <p:ph type="dt" sz="half" idx="10"/>
          </p:nvPr>
        </p:nvSpPr>
        <p:spPr/>
        <p:txBody>
          <a:bodyPr/>
          <a:lstStyle/>
          <a:p>
            <a:fld id="{74CC27EE-B0CC-438F-BC23-AF7E04532788}" type="datetime1">
              <a:rPr lang="en-US" smtClean="0"/>
              <a:t>9/19/2018</a:t>
            </a:fld>
            <a:endParaRPr lang="en-US"/>
          </a:p>
        </p:txBody>
      </p:sp>
      <p:sp>
        <p:nvSpPr>
          <p:cNvPr id="6" name="Footer Placeholder 5">
            <a:extLst>
              <a:ext uri="{FF2B5EF4-FFF2-40B4-BE49-F238E27FC236}">
                <a16:creationId xmlns:a16="http://schemas.microsoft.com/office/drawing/2014/main" id="{31D3CDC4-DD6C-4616-AEAA-9544CD307A48}"/>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7" name="Slide Number Placeholder 6">
            <a:extLst>
              <a:ext uri="{FF2B5EF4-FFF2-40B4-BE49-F238E27FC236}">
                <a16:creationId xmlns:a16="http://schemas.microsoft.com/office/drawing/2014/main" id="{6B0AFF39-3B21-42F4-B989-046ECDF4C94A}"/>
              </a:ext>
            </a:extLst>
          </p:cNvPr>
          <p:cNvSpPr>
            <a:spLocks noGrp="1"/>
          </p:cNvSpPr>
          <p:nvPr>
            <p:ph type="sldNum" sz="quarter" idx="12"/>
          </p:nvPr>
        </p:nvSpPr>
        <p:spPr/>
        <p:txBody>
          <a:bodyPr/>
          <a:lstStyle/>
          <a:p>
            <a:fld id="{1FF06463-181E-431C-B1FC-EE1A52AAA484}" type="slidenum">
              <a:rPr lang="en-US" smtClean="0"/>
              <a:t>‹#›</a:t>
            </a:fld>
            <a:endParaRPr lang="en-US"/>
          </a:p>
        </p:txBody>
      </p:sp>
    </p:spTree>
    <p:extLst>
      <p:ext uri="{BB962C8B-B14F-4D97-AF65-F5344CB8AC3E}">
        <p14:creationId xmlns:p14="http://schemas.microsoft.com/office/powerpoint/2010/main" val="209860038"/>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AE2FE-BF2E-4D5E-9B37-5BE417C4F7B5}"/>
              </a:ext>
            </a:extLst>
          </p:cNvPr>
          <p:cNvSpPr>
            <a:spLocks noGrp="1"/>
          </p:cNvSpPr>
          <p:nvPr>
            <p:ph type="title"/>
          </p:nvPr>
        </p:nvSpPr>
        <p:spPr>
          <a:xfrm>
            <a:off x="839788" y="365125"/>
            <a:ext cx="9111035"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EC5249-0AEA-4DD8-AB58-A8BC4850C3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3243E25-36EF-459B-B52C-E89E259EFEB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586318-E0DD-42D6-8A9B-64FEB47C79D0}"/>
              </a:ext>
            </a:extLst>
          </p:cNvPr>
          <p:cNvSpPr>
            <a:spLocks noGrp="1"/>
          </p:cNvSpPr>
          <p:nvPr>
            <p:ph type="body" sz="quarter" idx="3"/>
          </p:nvPr>
        </p:nvSpPr>
        <p:spPr>
          <a:xfrm>
            <a:off x="6172200" y="1681163"/>
            <a:ext cx="377862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070EC13-F025-491B-B0E8-EAE0A1E30573}"/>
              </a:ext>
            </a:extLst>
          </p:cNvPr>
          <p:cNvSpPr>
            <a:spLocks noGrp="1"/>
          </p:cNvSpPr>
          <p:nvPr>
            <p:ph sz="quarter" idx="4"/>
          </p:nvPr>
        </p:nvSpPr>
        <p:spPr>
          <a:xfrm>
            <a:off x="6172200" y="2505075"/>
            <a:ext cx="3778623"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685B2D-84FE-4FD2-82EF-78A34972E8DE}"/>
              </a:ext>
            </a:extLst>
          </p:cNvPr>
          <p:cNvSpPr>
            <a:spLocks noGrp="1"/>
          </p:cNvSpPr>
          <p:nvPr>
            <p:ph type="dt" sz="half" idx="10"/>
          </p:nvPr>
        </p:nvSpPr>
        <p:spPr/>
        <p:txBody>
          <a:bodyPr/>
          <a:lstStyle/>
          <a:p>
            <a:fld id="{081EB99F-9C21-4B28-B730-DD54DF87C7B4}" type="datetime1">
              <a:rPr lang="en-US" smtClean="0"/>
              <a:t>9/19/2018</a:t>
            </a:fld>
            <a:endParaRPr lang="en-US"/>
          </a:p>
        </p:txBody>
      </p:sp>
      <p:sp>
        <p:nvSpPr>
          <p:cNvPr id="8" name="Footer Placeholder 7">
            <a:extLst>
              <a:ext uri="{FF2B5EF4-FFF2-40B4-BE49-F238E27FC236}">
                <a16:creationId xmlns:a16="http://schemas.microsoft.com/office/drawing/2014/main" id="{FA0925B8-0663-4F25-B50A-5CD82117EAA6}"/>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9" name="Slide Number Placeholder 8">
            <a:extLst>
              <a:ext uri="{FF2B5EF4-FFF2-40B4-BE49-F238E27FC236}">
                <a16:creationId xmlns:a16="http://schemas.microsoft.com/office/drawing/2014/main" id="{5BD27C35-9D02-4541-8C30-5BE1AFDAF2C0}"/>
              </a:ext>
            </a:extLst>
          </p:cNvPr>
          <p:cNvSpPr>
            <a:spLocks noGrp="1"/>
          </p:cNvSpPr>
          <p:nvPr>
            <p:ph type="sldNum" sz="quarter" idx="12"/>
          </p:nvPr>
        </p:nvSpPr>
        <p:spPr/>
        <p:txBody>
          <a:bodyPr/>
          <a:lstStyle/>
          <a:p>
            <a:fld id="{1FF06463-181E-431C-B1FC-EE1A52AAA484}" type="slidenum">
              <a:rPr lang="en-US" smtClean="0"/>
              <a:t>‹#›</a:t>
            </a:fld>
            <a:endParaRPr lang="en-US"/>
          </a:p>
        </p:txBody>
      </p:sp>
    </p:spTree>
    <p:extLst>
      <p:ext uri="{BB962C8B-B14F-4D97-AF65-F5344CB8AC3E}">
        <p14:creationId xmlns:p14="http://schemas.microsoft.com/office/powerpoint/2010/main" val="180726282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5B1A-9241-475E-8A80-2ABEBADC96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07B945-320E-4913-9D1C-676087EFEFB2}"/>
              </a:ext>
            </a:extLst>
          </p:cNvPr>
          <p:cNvSpPr>
            <a:spLocks noGrp="1"/>
          </p:cNvSpPr>
          <p:nvPr>
            <p:ph type="dt" sz="half" idx="10"/>
          </p:nvPr>
        </p:nvSpPr>
        <p:spPr/>
        <p:txBody>
          <a:bodyPr/>
          <a:lstStyle/>
          <a:p>
            <a:fld id="{6C43286F-B4A5-4CAF-B683-4A0CDDD4E218}" type="datetime1">
              <a:rPr lang="en-US" smtClean="0"/>
              <a:t>9/19/2018</a:t>
            </a:fld>
            <a:endParaRPr lang="en-US"/>
          </a:p>
        </p:txBody>
      </p:sp>
      <p:sp>
        <p:nvSpPr>
          <p:cNvPr id="4" name="Footer Placeholder 3">
            <a:extLst>
              <a:ext uri="{FF2B5EF4-FFF2-40B4-BE49-F238E27FC236}">
                <a16:creationId xmlns:a16="http://schemas.microsoft.com/office/drawing/2014/main" id="{87FC8795-94F9-41FD-9CBC-8839D596DE84}"/>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5" name="Slide Number Placeholder 4">
            <a:extLst>
              <a:ext uri="{FF2B5EF4-FFF2-40B4-BE49-F238E27FC236}">
                <a16:creationId xmlns:a16="http://schemas.microsoft.com/office/drawing/2014/main" id="{7B875AD4-7639-4362-8E60-0EC4E607A8AC}"/>
              </a:ext>
            </a:extLst>
          </p:cNvPr>
          <p:cNvSpPr>
            <a:spLocks noGrp="1"/>
          </p:cNvSpPr>
          <p:nvPr>
            <p:ph type="sldNum" sz="quarter" idx="12"/>
          </p:nvPr>
        </p:nvSpPr>
        <p:spPr/>
        <p:txBody>
          <a:bodyPr/>
          <a:lstStyle/>
          <a:p>
            <a:fld id="{1FF06463-181E-431C-B1FC-EE1A52AAA484}" type="slidenum">
              <a:rPr lang="en-US" smtClean="0"/>
              <a:t>‹#›</a:t>
            </a:fld>
            <a:endParaRPr lang="en-US"/>
          </a:p>
        </p:txBody>
      </p:sp>
    </p:spTree>
    <p:extLst>
      <p:ext uri="{BB962C8B-B14F-4D97-AF65-F5344CB8AC3E}">
        <p14:creationId xmlns:p14="http://schemas.microsoft.com/office/powerpoint/2010/main" val="4289489878"/>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18FC83-8208-4C80-8E2B-2E9681050235}"/>
              </a:ext>
            </a:extLst>
          </p:cNvPr>
          <p:cNvSpPr>
            <a:spLocks noGrp="1"/>
          </p:cNvSpPr>
          <p:nvPr>
            <p:ph type="dt" sz="half" idx="10"/>
          </p:nvPr>
        </p:nvSpPr>
        <p:spPr/>
        <p:txBody>
          <a:bodyPr/>
          <a:lstStyle/>
          <a:p>
            <a:fld id="{B2DFA205-44CF-4372-9B6D-B3ED4261F6ED}" type="datetime1">
              <a:rPr lang="en-US" smtClean="0"/>
              <a:t>9/19/2018</a:t>
            </a:fld>
            <a:endParaRPr lang="en-US"/>
          </a:p>
        </p:txBody>
      </p:sp>
      <p:sp>
        <p:nvSpPr>
          <p:cNvPr id="3" name="Footer Placeholder 2">
            <a:extLst>
              <a:ext uri="{FF2B5EF4-FFF2-40B4-BE49-F238E27FC236}">
                <a16:creationId xmlns:a16="http://schemas.microsoft.com/office/drawing/2014/main" id="{3103D114-AA93-4C95-9109-81F8701BF862}"/>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p>
        </p:txBody>
      </p:sp>
      <p:sp>
        <p:nvSpPr>
          <p:cNvPr id="4" name="Slide Number Placeholder 3">
            <a:extLst>
              <a:ext uri="{FF2B5EF4-FFF2-40B4-BE49-F238E27FC236}">
                <a16:creationId xmlns:a16="http://schemas.microsoft.com/office/drawing/2014/main" id="{EDA08D57-4B8A-449A-8018-5F5BDAD2B2A7}"/>
              </a:ext>
            </a:extLst>
          </p:cNvPr>
          <p:cNvSpPr>
            <a:spLocks noGrp="1"/>
          </p:cNvSpPr>
          <p:nvPr>
            <p:ph type="sldNum" sz="quarter" idx="12"/>
          </p:nvPr>
        </p:nvSpPr>
        <p:spPr/>
        <p:txBody>
          <a:bodyPr/>
          <a:lstStyle/>
          <a:p>
            <a:fld id="{1FF06463-181E-431C-B1FC-EE1A52AAA484}" type="slidenum">
              <a:rPr lang="en-US" smtClean="0"/>
              <a:t>‹#›</a:t>
            </a:fld>
            <a:endParaRPr lang="en-US"/>
          </a:p>
        </p:txBody>
      </p:sp>
    </p:spTree>
    <p:extLst>
      <p:ext uri="{BB962C8B-B14F-4D97-AF65-F5344CB8AC3E}">
        <p14:creationId xmlns:p14="http://schemas.microsoft.com/office/powerpoint/2010/main" val="683945809"/>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7A74A-03A3-47DD-9375-A5B06E6B42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E770D2-EB9C-4268-B5BB-009476846234}"/>
              </a:ext>
            </a:extLst>
          </p:cNvPr>
          <p:cNvSpPr>
            <a:spLocks noGrp="1"/>
          </p:cNvSpPr>
          <p:nvPr>
            <p:ph idx="1"/>
          </p:nvPr>
        </p:nvSpPr>
        <p:spPr>
          <a:xfrm>
            <a:off x="5183188" y="987425"/>
            <a:ext cx="476763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D6E865-8475-4A67-AE50-0C9F683FE2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0D21531-2864-4311-81E9-F1551CD4DF91}"/>
              </a:ext>
            </a:extLst>
          </p:cNvPr>
          <p:cNvSpPr>
            <a:spLocks noGrp="1"/>
          </p:cNvSpPr>
          <p:nvPr>
            <p:ph type="dt" sz="half" idx="10"/>
          </p:nvPr>
        </p:nvSpPr>
        <p:spPr/>
        <p:txBody>
          <a:bodyPr/>
          <a:lstStyle/>
          <a:p>
            <a:fld id="{03A06E49-439C-417A-B605-6B03B169EFDB}" type="datetime1">
              <a:rPr lang="en-US" smtClean="0"/>
              <a:t>9/19/2018</a:t>
            </a:fld>
            <a:endParaRPr lang="en-US"/>
          </a:p>
        </p:txBody>
      </p:sp>
      <p:sp>
        <p:nvSpPr>
          <p:cNvPr id="6" name="Footer Placeholder 5">
            <a:extLst>
              <a:ext uri="{FF2B5EF4-FFF2-40B4-BE49-F238E27FC236}">
                <a16:creationId xmlns:a16="http://schemas.microsoft.com/office/drawing/2014/main" id="{84D62A4F-F9A7-46EB-8823-2EE731235337}"/>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7" name="Slide Number Placeholder 6">
            <a:extLst>
              <a:ext uri="{FF2B5EF4-FFF2-40B4-BE49-F238E27FC236}">
                <a16:creationId xmlns:a16="http://schemas.microsoft.com/office/drawing/2014/main" id="{F452C445-B90B-47A3-BAFD-1304089062E1}"/>
              </a:ext>
            </a:extLst>
          </p:cNvPr>
          <p:cNvSpPr>
            <a:spLocks noGrp="1"/>
          </p:cNvSpPr>
          <p:nvPr>
            <p:ph type="sldNum" sz="quarter" idx="12"/>
          </p:nvPr>
        </p:nvSpPr>
        <p:spPr/>
        <p:txBody>
          <a:bodyPr/>
          <a:lstStyle/>
          <a:p>
            <a:fld id="{1FF06463-181E-431C-B1FC-EE1A52AAA484}" type="slidenum">
              <a:rPr lang="en-US" smtClean="0"/>
              <a:t>‹#›</a:t>
            </a:fld>
            <a:endParaRPr lang="en-US"/>
          </a:p>
        </p:txBody>
      </p:sp>
    </p:spTree>
    <p:extLst>
      <p:ext uri="{BB962C8B-B14F-4D97-AF65-F5344CB8AC3E}">
        <p14:creationId xmlns:p14="http://schemas.microsoft.com/office/powerpoint/2010/main" val="2015241965"/>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8D807-24B0-4A60-B89D-34AAF46E30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8DAB3A-8175-4672-A7F2-070518E0BAFD}"/>
              </a:ext>
            </a:extLst>
          </p:cNvPr>
          <p:cNvSpPr>
            <a:spLocks noGrp="1"/>
          </p:cNvSpPr>
          <p:nvPr>
            <p:ph type="pic" idx="1"/>
          </p:nvPr>
        </p:nvSpPr>
        <p:spPr>
          <a:xfrm>
            <a:off x="5183188" y="987425"/>
            <a:ext cx="476763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860C3D-FF5E-46DE-A82E-5A5BC5FF40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6EE7905-26DD-4B6D-8476-9F1ECADF2FB1}"/>
              </a:ext>
            </a:extLst>
          </p:cNvPr>
          <p:cNvSpPr>
            <a:spLocks noGrp="1"/>
          </p:cNvSpPr>
          <p:nvPr>
            <p:ph type="dt" sz="half" idx="10"/>
          </p:nvPr>
        </p:nvSpPr>
        <p:spPr/>
        <p:txBody>
          <a:bodyPr/>
          <a:lstStyle/>
          <a:p>
            <a:fld id="{74B4C055-76E3-46D3-91FE-682860F759AD}" type="datetime1">
              <a:rPr lang="en-US" smtClean="0"/>
              <a:t>9/19/2018</a:t>
            </a:fld>
            <a:endParaRPr lang="en-US"/>
          </a:p>
        </p:txBody>
      </p:sp>
      <p:sp>
        <p:nvSpPr>
          <p:cNvPr id="6" name="Footer Placeholder 5">
            <a:extLst>
              <a:ext uri="{FF2B5EF4-FFF2-40B4-BE49-F238E27FC236}">
                <a16:creationId xmlns:a16="http://schemas.microsoft.com/office/drawing/2014/main" id="{B15A340B-865C-4A02-9D0E-B7BE4B608BDB}"/>
              </a:ext>
            </a:extLst>
          </p:cNvPr>
          <p:cNvSpPr>
            <a:spLocks noGrp="1"/>
          </p:cNvSpPr>
          <p:nvPr>
            <p:ph type="ftr" sz="quarter" idx="11"/>
          </p:nvPr>
        </p:nvSpPr>
        <p:spPr>
          <a:xfrm>
            <a:off x="1896035" y="6356350"/>
            <a:ext cx="7301753" cy="365125"/>
          </a:xfrm>
          <a:prstGeom prst="rect">
            <a:avLst/>
          </a:prstGeom>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p>
        </p:txBody>
      </p:sp>
      <p:sp>
        <p:nvSpPr>
          <p:cNvPr id="7" name="Slide Number Placeholder 6">
            <a:extLst>
              <a:ext uri="{FF2B5EF4-FFF2-40B4-BE49-F238E27FC236}">
                <a16:creationId xmlns:a16="http://schemas.microsoft.com/office/drawing/2014/main" id="{F7AC0ADB-4F0F-4899-8087-519B57C6C23C}"/>
              </a:ext>
            </a:extLst>
          </p:cNvPr>
          <p:cNvSpPr>
            <a:spLocks noGrp="1"/>
          </p:cNvSpPr>
          <p:nvPr>
            <p:ph type="sldNum" sz="quarter" idx="12"/>
          </p:nvPr>
        </p:nvSpPr>
        <p:spPr/>
        <p:txBody>
          <a:bodyPr/>
          <a:lstStyle/>
          <a:p>
            <a:fld id="{1FF06463-181E-431C-B1FC-EE1A52AAA484}" type="slidenum">
              <a:rPr lang="en-US" smtClean="0"/>
              <a:t>‹#›</a:t>
            </a:fld>
            <a:endParaRPr lang="en-US"/>
          </a:p>
        </p:txBody>
      </p:sp>
      <p:sp>
        <p:nvSpPr>
          <p:cNvPr id="8" name="Rectangle 7">
            <a:extLst>
              <a:ext uri="{FF2B5EF4-FFF2-40B4-BE49-F238E27FC236}">
                <a16:creationId xmlns:a16="http://schemas.microsoft.com/office/drawing/2014/main" id="{7D8815B6-C2B0-40FB-9A23-E441E98A516C}"/>
              </a:ext>
            </a:extLst>
          </p:cNvPr>
          <p:cNvSpPr/>
          <p:nvPr userDrawn="1"/>
        </p:nvSpPr>
        <p:spPr>
          <a:xfrm>
            <a:off x="0" y="6228860"/>
            <a:ext cx="12192000" cy="75592"/>
          </a:xfrm>
          <a:prstGeom prst="rect">
            <a:avLst/>
          </a:prstGeom>
          <a:gradFill>
            <a:gsLst>
              <a:gs pos="0">
                <a:srgbClr val="7E9A8B">
                  <a:alpha val="85000"/>
                  <a:lumMod val="83000"/>
                </a:srgbClr>
              </a:gs>
              <a:gs pos="70000">
                <a:srgbClr val="023B3C"/>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3445757694"/>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C54B6-F2DF-4D5E-90DE-E130D324A6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301AC4-B137-4F6F-BE30-CB5E3D4478E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248A3D-2253-41E4-946E-74E9396B1C75}"/>
              </a:ext>
            </a:extLst>
          </p:cNvPr>
          <p:cNvSpPr>
            <a:spLocks noGrp="1"/>
          </p:cNvSpPr>
          <p:nvPr>
            <p:ph type="dt" sz="half" idx="10"/>
          </p:nvPr>
        </p:nvSpPr>
        <p:spPr/>
        <p:txBody>
          <a:bodyPr/>
          <a:lstStyle/>
          <a:p>
            <a:fld id="{ECB23D31-FE04-4B2B-976C-7D22768B2B05}" type="datetime1">
              <a:rPr lang="en-US" smtClean="0"/>
              <a:t>9/19/2018</a:t>
            </a:fld>
            <a:endParaRPr lang="en-US"/>
          </a:p>
        </p:txBody>
      </p:sp>
      <p:sp>
        <p:nvSpPr>
          <p:cNvPr id="5" name="Footer Placeholder 4">
            <a:extLst>
              <a:ext uri="{FF2B5EF4-FFF2-40B4-BE49-F238E27FC236}">
                <a16:creationId xmlns:a16="http://schemas.microsoft.com/office/drawing/2014/main" id="{581737DB-4A3B-4E5A-B2BA-F13BFAB8A153}"/>
              </a:ext>
            </a:extLst>
          </p:cNvPr>
          <p:cNvSpPr>
            <a:spLocks noGrp="1"/>
          </p:cNvSpPr>
          <p:nvPr>
            <p:ph type="ftr" sz="quarter" idx="11"/>
          </p:nvPr>
        </p:nvSpPr>
        <p:spPr>
          <a:xfrm>
            <a:off x="1882587" y="6356350"/>
            <a:ext cx="7355541" cy="365125"/>
          </a:xfrm>
          <a:prstGeom prst="rect">
            <a:avLst/>
          </a:prstGeom>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6" name="Slide Number Placeholder 5">
            <a:extLst>
              <a:ext uri="{FF2B5EF4-FFF2-40B4-BE49-F238E27FC236}">
                <a16:creationId xmlns:a16="http://schemas.microsoft.com/office/drawing/2014/main" id="{F2D92933-165B-428C-9F2E-90A3416A3B39}"/>
              </a:ext>
            </a:extLst>
          </p:cNvPr>
          <p:cNvSpPr>
            <a:spLocks noGrp="1"/>
          </p:cNvSpPr>
          <p:nvPr>
            <p:ph type="sldNum" sz="quarter" idx="12"/>
          </p:nvPr>
        </p:nvSpPr>
        <p:spPr/>
        <p:txBody>
          <a:bodyPr/>
          <a:lstStyle/>
          <a:p>
            <a:fld id="{1FF06463-181E-431C-B1FC-EE1A52AAA484}" type="slidenum">
              <a:rPr lang="en-US" smtClean="0"/>
              <a:t>‹#›</a:t>
            </a:fld>
            <a:endParaRPr lang="en-US"/>
          </a:p>
        </p:txBody>
      </p:sp>
    </p:spTree>
    <p:extLst>
      <p:ext uri="{BB962C8B-B14F-4D97-AF65-F5344CB8AC3E}">
        <p14:creationId xmlns:p14="http://schemas.microsoft.com/office/powerpoint/2010/main" val="1878866011"/>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3625DA-1504-4B52-A5AE-C52B97E1B0A3}"/>
              </a:ext>
            </a:extLst>
          </p:cNvPr>
          <p:cNvSpPr>
            <a:spLocks noGrp="1"/>
          </p:cNvSpPr>
          <p:nvPr>
            <p:ph type="title" orient="vert"/>
          </p:nvPr>
        </p:nvSpPr>
        <p:spPr>
          <a:xfrm>
            <a:off x="8416737" y="365125"/>
            <a:ext cx="1831041"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977D36-AE8A-407B-A1E1-4BFD898B677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63A4EB-B0C5-4ACD-8DBB-59AF0F72C71E}"/>
              </a:ext>
            </a:extLst>
          </p:cNvPr>
          <p:cNvSpPr>
            <a:spLocks noGrp="1"/>
          </p:cNvSpPr>
          <p:nvPr>
            <p:ph type="dt" sz="half" idx="10"/>
          </p:nvPr>
        </p:nvSpPr>
        <p:spPr/>
        <p:txBody>
          <a:bodyPr/>
          <a:lstStyle/>
          <a:p>
            <a:fld id="{7D39996E-F765-4CE7-96B8-149695307748}" type="datetime1">
              <a:rPr lang="en-US" smtClean="0"/>
              <a:t>9/19/2018</a:t>
            </a:fld>
            <a:endParaRPr lang="en-US"/>
          </a:p>
        </p:txBody>
      </p:sp>
      <p:sp>
        <p:nvSpPr>
          <p:cNvPr id="5" name="Footer Placeholder 4">
            <a:extLst>
              <a:ext uri="{FF2B5EF4-FFF2-40B4-BE49-F238E27FC236}">
                <a16:creationId xmlns:a16="http://schemas.microsoft.com/office/drawing/2014/main" id="{500DBE7E-A41F-4783-BD4C-95B5A3170F81}"/>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p>
        </p:txBody>
      </p:sp>
      <p:sp>
        <p:nvSpPr>
          <p:cNvPr id="6" name="Slide Number Placeholder 5">
            <a:extLst>
              <a:ext uri="{FF2B5EF4-FFF2-40B4-BE49-F238E27FC236}">
                <a16:creationId xmlns:a16="http://schemas.microsoft.com/office/drawing/2014/main" id="{0F8574F2-C7AB-44DE-80FD-2878A8C8E5A9}"/>
              </a:ext>
            </a:extLst>
          </p:cNvPr>
          <p:cNvSpPr>
            <a:spLocks noGrp="1"/>
          </p:cNvSpPr>
          <p:nvPr>
            <p:ph type="sldNum" sz="quarter" idx="12"/>
          </p:nvPr>
        </p:nvSpPr>
        <p:spPr/>
        <p:txBody>
          <a:bodyPr/>
          <a:lstStyle/>
          <a:p>
            <a:fld id="{1FF06463-181E-431C-B1FC-EE1A52AAA484}" type="slidenum">
              <a:rPr lang="en-US" smtClean="0"/>
              <a:t>‹#›</a:t>
            </a:fld>
            <a:endParaRPr lang="en-US"/>
          </a:p>
        </p:txBody>
      </p:sp>
    </p:spTree>
    <p:extLst>
      <p:ext uri="{BB962C8B-B14F-4D97-AF65-F5344CB8AC3E}">
        <p14:creationId xmlns:p14="http://schemas.microsoft.com/office/powerpoint/2010/main" val="3996585958"/>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18716F-9854-4D8B-ADFD-7AEAD1945C94}"/>
              </a:ext>
            </a:extLst>
          </p:cNvPr>
          <p:cNvSpPr>
            <a:spLocks noGrp="1"/>
          </p:cNvSpPr>
          <p:nvPr>
            <p:ph type="title"/>
          </p:nvPr>
        </p:nvSpPr>
        <p:spPr>
          <a:xfrm>
            <a:off x="838200" y="365125"/>
            <a:ext cx="9112624"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AE073C4-4030-401F-926A-9B2F83B243AE}"/>
              </a:ext>
            </a:extLst>
          </p:cNvPr>
          <p:cNvSpPr>
            <a:spLocks noGrp="1"/>
          </p:cNvSpPr>
          <p:nvPr>
            <p:ph type="body" idx="1"/>
          </p:nvPr>
        </p:nvSpPr>
        <p:spPr>
          <a:xfrm>
            <a:off x="838200" y="1825625"/>
            <a:ext cx="9112624"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08B043A-F36F-459B-949F-262193484083}"/>
              </a:ext>
            </a:extLst>
          </p:cNvPr>
          <p:cNvSpPr>
            <a:spLocks noGrp="1"/>
          </p:cNvSpPr>
          <p:nvPr>
            <p:ph type="dt" sz="half" idx="2"/>
          </p:nvPr>
        </p:nvSpPr>
        <p:spPr>
          <a:xfrm>
            <a:off x="838200" y="6356350"/>
            <a:ext cx="936812" cy="365125"/>
          </a:xfrm>
          <a:prstGeom prst="rect">
            <a:avLst/>
          </a:prstGeom>
        </p:spPr>
        <p:txBody>
          <a:bodyPr vert="horz" lIns="91440" tIns="45720" rIns="91440" bIns="45720" rtlCol="0" anchor="ctr"/>
          <a:lstStyle>
            <a:lvl1pPr algn="l">
              <a:defRPr sz="1200">
                <a:solidFill>
                  <a:schemeClr val="tx1"/>
                </a:solidFill>
              </a:defRPr>
            </a:lvl1pPr>
          </a:lstStyle>
          <a:p>
            <a:fld id="{A5197AD9-AB75-4E30-A010-55A283614DA0}" type="datetime1">
              <a:rPr lang="en-US" smtClean="0"/>
              <a:pPr/>
              <a:t>9/19/2018</a:t>
            </a:fld>
            <a:endParaRPr lang="en-US" dirty="0"/>
          </a:p>
        </p:txBody>
      </p:sp>
      <p:sp>
        <p:nvSpPr>
          <p:cNvPr id="5" name="Footer Placeholder 4">
            <a:extLst>
              <a:ext uri="{FF2B5EF4-FFF2-40B4-BE49-F238E27FC236}">
                <a16:creationId xmlns:a16="http://schemas.microsoft.com/office/drawing/2014/main" id="{4FC6931C-0E34-4411-90C5-2F87BF3C4E54}"/>
              </a:ext>
            </a:extLst>
          </p:cNvPr>
          <p:cNvSpPr>
            <a:spLocks noGrp="1"/>
          </p:cNvSpPr>
          <p:nvPr>
            <p:ph type="ftr" sz="quarter" idx="3"/>
          </p:nvPr>
        </p:nvSpPr>
        <p:spPr>
          <a:xfrm>
            <a:off x="1869141" y="6356350"/>
            <a:ext cx="7355541" cy="365125"/>
          </a:xfrm>
          <a:prstGeom prst="rect">
            <a:avLst/>
          </a:prstGeom>
        </p:spPr>
        <p:txBody>
          <a:bodyPr vert="horz" lIns="91440" tIns="45720" rIns="91440" bIns="45720" rtlCol="0" anchor="ctr"/>
          <a:lstStyle>
            <a:lvl1pPr algn="ctr">
              <a:defRPr sz="800">
                <a:solidFill>
                  <a:schemeClr val="tx1"/>
                </a:solidFill>
              </a:defRPr>
            </a:lvl1pPr>
          </a:lstStyle>
          <a:p>
            <a:r>
              <a:rPr lang="en-US"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p>
        </p:txBody>
      </p:sp>
      <p:sp>
        <p:nvSpPr>
          <p:cNvPr id="6" name="Slide Number Placeholder 5">
            <a:extLst>
              <a:ext uri="{FF2B5EF4-FFF2-40B4-BE49-F238E27FC236}">
                <a16:creationId xmlns:a16="http://schemas.microsoft.com/office/drawing/2014/main" id="{003F917D-1C18-41F3-A599-CD8274C77679}"/>
              </a:ext>
            </a:extLst>
          </p:cNvPr>
          <p:cNvSpPr>
            <a:spLocks noGrp="1"/>
          </p:cNvSpPr>
          <p:nvPr>
            <p:ph type="sldNum" sz="quarter" idx="4"/>
          </p:nvPr>
        </p:nvSpPr>
        <p:spPr>
          <a:xfrm>
            <a:off x="9332258" y="6356350"/>
            <a:ext cx="618565" cy="365125"/>
          </a:xfrm>
          <a:prstGeom prst="rect">
            <a:avLst/>
          </a:prstGeom>
        </p:spPr>
        <p:txBody>
          <a:bodyPr vert="horz" lIns="91440" tIns="45720" rIns="91440" bIns="45720" rtlCol="0" anchor="ctr"/>
          <a:lstStyle>
            <a:lvl1pPr algn="r">
              <a:defRPr sz="1200">
                <a:solidFill>
                  <a:schemeClr val="tx1"/>
                </a:solidFill>
              </a:defRPr>
            </a:lvl1pPr>
          </a:lstStyle>
          <a:p>
            <a:fld id="{1FF06463-181E-431C-B1FC-EE1A52AAA484}" type="slidenum">
              <a:rPr lang="en-US" smtClean="0"/>
              <a:pPr/>
              <a:t>‹#›</a:t>
            </a:fld>
            <a:endParaRPr lang="en-US" dirty="0"/>
          </a:p>
        </p:txBody>
      </p:sp>
      <p:pic>
        <p:nvPicPr>
          <p:cNvPr id="9" name="Picture 8">
            <a:extLst>
              <a:ext uri="{FF2B5EF4-FFF2-40B4-BE49-F238E27FC236}">
                <a16:creationId xmlns:a16="http://schemas.microsoft.com/office/drawing/2014/main" id="{652E19F5-B98F-4C73-8163-42F1994F030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623028" y="407977"/>
            <a:ext cx="986415" cy="695273"/>
          </a:xfrm>
          <a:prstGeom prst="rect">
            <a:avLst/>
          </a:prstGeom>
        </p:spPr>
      </p:pic>
      <p:pic>
        <p:nvPicPr>
          <p:cNvPr id="10" name="Picture 9">
            <a:extLst>
              <a:ext uri="{FF2B5EF4-FFF2-40B4-BE49-F238E27FC236}">
                <a16:creationId xmlns:a16="http://schemas.microsoft.com/office/drawing/2014/main" id="{D26C19D8-4466-4826-9347-2750868D43B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431545" y="1403757"/>
            <a:ext cx="1369380" cy="301891"/>
          </a:xfrm>
          <a:prstGeom prst="rect">
            <a:avLst/>
          </a:prstGeom>
        </p:spPr>
      </p:pic>
      <p:sp>
        <p:nvSpPr>
          <p:cNvPr id="12" name="Rectangle 11">
            <a:extLst>
              <a:ext uri="{FF2B5EF4-FFF2-40B4-BE49-F238E27FC236}">
                <a16:creationId xmlns:a16="http://schemas.microsoft.com/office/drawing/2014/main" id="{9360C5BF-CC71-4F8B-B577-93801FA24BDD}"/>
              </a:ext>
            </a:extLst>
          </p:cNvPr>
          <p:cNvSpPr/>
          <p:nvPr userDrawn="1"/>
        </p:nvSpPr>
        <p:spPr>
          <a:xfrm>
            <a:off x="0" y="6228860"/>
            <a:ext cx="12192000" cy="75592"/>
          </a:xfrm>
          <a:prstGeom prst="rect">
            <a:avLst/>
          </a:prstGeom>
          <a:gradFill>
            <a:gsLst>
              <a:gs pos="0">
                <a:srgbClr val="7E9A8B">
                  <a:alpha val="85000"/>
                  <a:lumMod val="83000"/>
                </a:srgbClr>
              </a:gs>
              <a:gs pos="70000">
                <a:srgbClr val="023B3C"/>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Rectangle 10">
            <a:extLst>
              <a:ext uri="{FF2B5EF4-FFF2-40B4-BE49-F238E27FC236}">
                <a16:creationId xmlns:a16="http://schemas.microsoft.com/office/drawing/2014/main" id="{2278403E-BF73-4938-AA86-670C7FB533B2}"/>
              </a:ext>
            </a:extLst>
          </p:cNvPr>
          <p:cNvSpPr/>
          <p:nvPr userDrawn="1"/>
        </p:nvSpPr>
        <p:spPr>
          <a:xfrm rot="5400000">
            <a:off x="8914616" y="3288579"/>
            <a:ext cx="4403235" cy="1477328"/>
          </a:xfrm>
          <a:prstGeom prst="rect">
            <a:avLst/>
          </a:prstGeom>
          <a:ln>
            <a:noFill/>
          </a:ln>
        </p:spPr>
        <p:txBody>
          <a:bodyPr wrap="square">
            <a:spAutoFit/>
          </a:bodyPr>
          <a:lstStyle/>
          <a:p>
            <a:pPr algn="ctr"/>
            <a:r>
              <a:rPr lang="en-US" b="1" dirty="0">
                <a:solidFill>
                  <a:srgbClr val="034B4D"/>
                </a:solidFill>
                <a:effectLst/>
              </a:rPr>
              <a:t>Integrated Doctoral Program for Environmental Policy, Management and Technology</a:t>
            </a:r>
            <a:br>
              <a:rPr lang="en-US" b="1" dirty="0">
                <a:solidFill>
                  <a:srgbClr val="034B4D"/>
                </a:solidFill>
                <a:effectLst/>
              </a:rPr>
            </a:br>
            <a:r>
              <a:rPr lang="en-US" b="1" dirty="0">
                <a:solidFill>
                  <a:srgbClr val="034B4D"/>
                </a:solidFill>
                <a:effectLst/>
              </a:rPr>
              <a:t>INTENSE</a:t>
            </a:r>
            <a:br>
              <a:rPr lang="en-US" b="1" dirty="0">
                <a:solidFill>
                  <a:srgbClr val="034B4D"/>
                </a:solidFill>
                <a:effectLst/>
              </a:rPr>
            </a:br>
            <a:r>
              <a:rPr lang="en-US" b="1" dirty="0">
                <a:solidFill>
                  <a:srgbClr val="034B4D"/>
                </a:solidFill>
                <a:effectLst/>
              </a:rPr>
              <a:t>586471-EPP-1-2017-1-EE-EPPKA2-CBHE-JP</a:t>
            </a:r>
          </a:p>
        </p:txBody>
      </p:sp>
    </p:spTree>
    <p:extLst>
      <p:ext uri="{BB962C8B-B14F-4D97-AF65-F5344CB8AC3E}">
        <p14:creationId xmlns:p14="http://schemas.microsoft.com/office/powerpoint/2010/main" val="449130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intense.networ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intense.network/national-university-of-mongolia/" TargetMode="External"/><Relationship Id="rId13" Type="http://schemas.openxmlformats.org/officeDocument/2006/relationships/hyperlink" Target="http://intense.network/rz-research-management-communication-company-rz-lund-sweden/" TargetMode="External"/><Relationship Id="rId3" Type="http://schemas.openxmlformats.org/officeDocument/2006/relationships/hyperlink" Target="http://intense.network/university-of-natural-resources-and-life-sciences-vienna/" TargetMode="External"/><Relationship Id="rId7" Type="http://schemas.openxmlformats.org/officeDocument/2006/relationships/hyperlink" Target="http://intense.network/institute-of-ecology-of-the-carpathians-of-the-national-academy-of-science-of-ukraine/" TargetMode="External"/><Relationship Id="rId12" Type="http://schemas.openxmlformats.org/officeDocument/2006/relationships/hyperlink" Target="http://intense.network/erda-research-technology-education-the-netherlands/" TargetMode="External"/><Relationship Id="rId2" Type="http://schemas.openxmlformats.org/officeDocument/2006/relationships/hyperlink" Target="http://intense.network/estonian-university-of-life-sciences/" TargetMode="External"/><Relationship Id="rId1" Type="http://schemas.openxmlformats.org/officeDocument/2006/relationships/slideLayout" Target="../slideLayouts/slideLayout5.xml"/><Relationship Id="rId6" Type="http://schemas.openxmlformats.org/officeDocument/2006/relationships/hyperlink" Target="http://intense.network/v-n-karazin-kharkiv-national-university/" TargetMode="External"/><Relationship Id="rId11" Type="http://schemas.openxmlformats.org/officeDocument/2006/relationships/hyperlink" Target="http://intense.network/ho-chi-minh-city-university-of-natural-resources-and-environment/" TargetMode="External"/><Relationship Id="rId5" Type="http://schemas.openxmlformats.org/officeDocument/2006/relationships/hyperlink" Target="http://intense.network/odessa-state-environmental-university/" TargetMode="External"/><Relationship Id="rId10" Type="http://schemas.openxmlformats.org/officeDocument/2006/relationships/hyperlink" Target="http://intense.network/hanoi-university-of-science-and-technology/" TargetMode="External"/><Relationship Id="rId4" Type="http://schemas.openxmlformats.org/officeDocument/2006/relationships/hyperlink" Target="http://intense.network/university-of-latvia/" TargetMode="External"/><Relationship Id="rId9" Type="http://schemas.openxmlformats.org/officeDocument/2006/relationships/hyperlink" Target="http://intense.network/khovd-university/"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drive.google.com/open?id=1eL_SWA8rfMcfrrmxSxCeCDsvBkPDfva5" TargetMode="External"/><Relationship Id="rId13" Type="http://schemas.openxmlformats.org/officeDocument/2006/relationships/hyperlink" Target="https://drive.google.com/open?id=1k2zmytPrFpdkCPrCt14szyyyxIKHL6yC" TargetMode="External"/><Relationship Id="rId3" Type="http://schemas.openxmlformats.org/officeDocument/2006/relationships/hyperlink" Target="http://intense.network/" TargetMode="External"/><Relationship Id="rId7" Type="http://schemas.openxmlformats.org/officeDocument/2006/relationships/hyperlink" Target="https://drive.google.com/open?id=1uDqp-sWq8ZmUCnjIzZoChNe6E4dNWWqe" TargetMode="External"/><Relationship Id="rId12" Type="http://schemas.openxmlformats.org/officeDocument/2006/relationships/hyperlink" Target="https://drive.google.com/open?id=1Rv9HXyXzfZWDJJJrM_-4wDoftdwyGFrI" TargetMode="External"/><Relationship Id="rId2" Type="http://schemas.openxmlformats.org/officeDocument/2006/relationships/hyperlink" Target="https://drive.google.com/file/d/1a8LeIcphSlV7xGlbJSlMb1yv6U65644H/view" TargetMode="External"/><Relationship Id="rId1" Type="http://schemas.openxmlformats.org/officeDocument/2006/relationships/slideLayout" Target="../slideLayouts/slideLayout2.xml"/><Relationship Id="rId6" Type="http://schemas.openxmlformats.org/officeDocument/2006/relationships/hyperlink" Target="http://dl.intense.network/" TargetMode="External"/><Relationship Id="rId11" Type="http://schemas.openxmlformats.org/officeDocument/2006/relationships/hyperlink" Target="https://drive.google.com/open?id=1N3MKghYeDHrFYeHb9Yql8wmeG1P5LjCi" TargetMode="External"/><Relationship Id="rId5" Type="http://schemas.openxmlformats.org/officeDocument/2006/relationships/hyperlink" Target="https://twitter.com/INTENSE2017" TargetMode="External"/><Relationship Id="rId10" Type="http://schemas.openxmlformats.org/officeDocument/2006/relationships/hyperlink" Target="https://drive.google.com/open?id=1Xj6sLTiEfv_qNcl4LUoK9TAKWooqoJUG" TargetMode="External"/><Relationship Id="rId4" Type="http://schemas.openxmlformats.org/officeDocument/2006/relationships/hyperlink" Target="https://www.facebook.com/groups/INTENSE.Doctoral/" TargetMode="External"/><Relationship Id="rId9" Type="http://schemas.openxmlformats.org/officeDocument/2006/relationships/hyperlink" Target="https://drive.google.com/open?id=14SLDQAnejM7kMBKb7h9ltg6OYFfvDH1p" TargetMode="External"/><Relationship Id="rId14" Type="http://schemas.openxmlformats.org/officeDocument/2006/relationships/hyperlink" Target="https://drive.google.com/open?id=1Y3r2qcKpRGJY0BR1-gFkkJX5_09smmQq"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asana.com/"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1DAFE-6421-4447-8EFA-4CA18E1193CB}"/>
              </a:ext>
            </a:extLst>
          </p:cNvPr>
          <p:cNvSpPr>
            <a:spLocks noGrp="1"/>
          </p:cNvSpPr>
          <p:nvPr>
            <p:ph type="ctrTitle"/>
          </p:nvPr>
        </p:nvSpPr>
        <p:spPr>
          <a:xfrm>
            <a:off x="1664677" y="3028351"/>
            <a:ext cx="9144000" cy="2219608"/>
          </a:xfrm>
        </p:spPr>
        <p:txBody>
          <a:bodyPr>
            <a:normAutofit fontScale="90000"/>
          </a:bodyPr>
          <a:lstStyle/>
          <a:p>
            <a:r>
              <a:rPr lang="ru-RU" sz="2400" b="1" cap="all" dirty="0"/>
              <a:t>КОМПЛЕКСНА ДОКТОРСЬКА ПРОГРАМА З ЕКОЛОГІЧНОЇ ПОЛІТИКИ, МЕНЕДЖМЕНТУ ПРИРОДОКОРИСТУВАННЯ ТА ТЕХНОЕКОЛОГІЇ</a:t>
            </a:r>
            <a:r>
              <a:rPr lang="en-US" sz="2400" b="1" cap="all" dirty="0"/>
              <a:t> / Integrated Doctoral Program for Environmental Policy, Management and Technology - INTENSE</a:t>
            </a:r>
            <a:br>
              <a:rPr lang="en-US" sz="2400" b="1" cap="all" dirty="0"/>
            </a:br>
            <a:r>
              <a:rPr lang="en-US" sz="2400" b="1" cap="all" dirty="0"/>
              <a:t>586471-EPP-1-2017-1-EE-EPPKA2-CBHE-JP</a:t>
            </a:r>
            <a:br>
              <a:rPr lang="uk-UA" sz="2400" b="1" cap="all" dirty="0"/>
            </a:br>
            <a:br>
              <a:rPr lang="uk-UA" sz="2400" b="1" cap="all" dirty="0"/>
            </a:br>
            <a:r>
              <a:rPr lang="en-US" sz="2400" dirty="0" err="1">
                <a:hlinkClick r:id="rId2"/>
              </a:rPr>
              <a:t>intense.network</a:t>
            </a:r>
            <a:br>
              <a:rPr lang="uk-UA" sz="2400" dirty="0">
                <a:hlinkClick r:id="rId2"/>
              </a:rPr>
            </a:br>
            <a:endParaRPr lang="en-US" sz="2400" dirty="0"/>
          </a:p>
        </p:txBody>
      </p:sp>
      <p:sp>
        <p:nvSpPr>
          <p:cNvPr id="3" name="Subtitle 2">
            <a:extLst>
              <a:ext uri="{FF2B5EF4-FFF2-40B4-BE49-F238E27FC236}">
                <a16:creationId xmlns:a16="http://schemas.microsoft.com/office/drawing/2014/main" id="{AB814839-D3A6-42C9-9C89-2E0CDFE034ED}"/>
              </a:ext>
            </a:extLst>
          </p:cNvPr>
          <p:cNvSpPr>
            <a:spLocks noGrp="1"/>
          </p:cNvSpPr>
          <p:nvPr>
            <p:ph type="subTitle" idx="1"/>
          </p:nvPr>
        </p:nvSpPr>
        <p:spPr>
          <a:xfrm>
            <a:off x="968189" y="5104505"/>
            <a:ext cx="9144000" cy="1102658"/>
          </a:xfrm>
        </p:spPr>
        <p:txBody>
          <a:bodyPr>
            <a:normAutofit/>
          </a:bodyPr>
          <a:lstStyle/>
          <a:p>
            <a:pPr algn="l" fontAlgn="auto">
              <a:spcAft>
                <a:spcPts val="0"/>
              </a:spcAft>
              <a:defRPr/>
            </a:pPr>
            <a:r>
              <a:rPr lang="uk-UA" sz="1800" b="1" dirty="0" err="1"/>
              <a:t>Шаблій</a:t>
            </a:r>
            <a:r>
              <a:rPr lang="uk-UA" sz="1800" b="1" dirty="0"/>
              <a:t> О.В.</a:t>
            </a:r>
          </a:p>
          <a:p>
            <a:pPr algn="l" fontAlgn="auto">
              <a:spcAft>
                <a:spcPts val="0"/>
              </a:spcAft>
              <a:defRPr/>
            </a:pPr>
            <a:r>
              <a:rPr lang="uk-UA" sz="1800" dirty="0"/>
              <a:t>начальник відділу міжнародних зв'язків ОДЕКУ</a:t>
            </a:r>
          </a:p>
          <a:p>
            <a:endParaRPr lang="en-US" sz="2800" dirty="0"/>
          </a:p>
        </p:txBody>
      </p:sp>
      <p:sp>
        <p:nvSpPr>
          <p:cNvPr id="4" name="Date Placeholder 3">
            <a:extLst>
              <a:ext uri="{FF2B5EF4-FFF2-40B4-BE49-F238E27FC236}">
                <a16:creationId xmlns:a16="http://schemas.microsoft.com/office/drawing/2014/main" id="{8CEF887E-9B65-4346-BB44-68AD19B652A0}"/>
              </a:ext>
            </a:extLst>
          </p:cNvPr>
          <p:cNvSpPr>
            <a:spLocks noGrp="1"/>
          </p:cNvSpPr>
          <p:nvPr>
            <p:ph type="dt" sz="half" idx="10"/>
          </p:nvPr>
        </p:nvSpPr>
        <p:spPr/>
        <p:txBody>
          <a:bodyPr/>
          <a:lstStyle/>
          <a:p>
            <a:fld id="{176D30C7-4C12-4DAA-9F9E-4518C15533FC}" type="datetime1">
              <a:rPr lang="en-US" smtClean="0"/>
              <a:t>9/19/2018</a:t>
            </a:fld>
            <a:endParaRPr lang="en-US"/>
          </a:p>
        </p:txBody>
      </p:sp>
      <p:sp>
        <p:nvSpPr>
          <p:cNvPr id="5" name="Footer Placeholder 4">
            <a:extLst>
              <a:ext uri="{FF2B5EF4-FFF2-40B4-BE49-F238E27FC236}">
                <a16:creationId xmlns:a16="http://schemas.microsoft.com/office/drawing/2014/main" id="{D83956E8-906D-4D37-BCA2-7E1C0F26E3CD}"/>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6" name="Slide Number Placeholder 5">
            <a:extLst>
              <a:ext uri="{FF2B5EF4-FFF2-40B4-BE49-F238E27FC236}">
                <a16:creationId xmlns:a16="http://schemas.microsoft.com/office/drawing/2014/main" id="{2D5E1034-6B5D-46AC-ADF2-C7ED547318AB}"/>
              </a:ext>
            </a:extLst>
          </p:cNvPr>
          <p:cNvSpPr>
            <a:spLocks noGrp="1"/>
          </p:cNvSpPr>
          <p:nvPr>
            <p:ph type="sldNum" sz="quarter" idx="12"/>
          </p:nvPr>
        </p:nvSpPr>
        <p:spPr/>
        <p:txBody>
          <a:bodyPr/>
          <a:lstStyle/>
          <a:p>
            <a:fld id="{1FF06463-181E-431C-B1FC-EE1A52AAA484}" type="slidenum">
              <a:rPr lang="en-US" smtClean="0"/>
              <a:t>1</a:t>
            </a:fld>
            <a:endParaRPr lang="en-US"/>
          </a:p>
        </p:txBody>
      </p:sp>
    </p:spTree>
    <p:extLst>
      <p:ext uri="{BB962C8B-B14F-4D97-AF65-F5344CB8AC3E}">
        <p14:creationId xmlns:p14="http://schemas.microsoft.com/office/powerpoint/2010/main" val="3900426988"/>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F27DC6-0749-4A86-961C-AE6865C9BD91}"/>
              </a:ext>
            </a:extLst>
          </p:cNvPr>
          <p:cNvSpPr>
            <a:spLocks noGrp="1"/>
          </p:cNvSpPr>
          <p:nvPr>
            <p:ph type="body" idx="1"/>
          </p:nvPr>
        </p:nvSpPr>
        <p:spPr>
          <a:xfrm>
            <a:off x="839788" y="190907"/>
            <a:ext cx="5157787" cy="823912"/>
          </a:xfrm>
        </p:spPr>
        <p:txBody>
          <a:bodyPr>
            <a:normAutofit/>
          </a:bodyPr>
          <a:lstStyle/>
          <a:p>
            <a:r>
              <a:rPr lang="uk-UA" sz="2800" dirty="0">
                <a:solidFill>
                  <a:srgbClr val="04777A"/>
                </a:solidFill>
              </a:rPr>
              <a:t>Завдання</a:t>
            </a:r>
          </a:p>
        </p:txBody>
      </p:sp>
      <p:sp>
        <p:nvSpPr>
          <p:cNvPr id="4" name="Content Placeholder 3">
            <a:extLst>
              <a:ext uri="{FF2B5EF4-FFF2-40B4-BE49-F238E27FC236}">
                <a16:creationId xmlns:a16="http://schemas.microsoft.com/office/drawing/2014/main" id="{4B359515-468C-4D7D-8D7B-4036ACC426EE}"/>
              </a:ext>
            </a:extLst>
          </p:cNvPr>
          <p:cNvSpPr>
            <a:spLocks noGrp="1"/>
          </p:cNvSpPr>
          <p:nvPr>
            <p:ph sz="half" idx="2"/>
          </p:nvPr>
        </p:nvSpPr>
        <p:spPr>
          <a:xfrm>
            <a:off x="523090" y="1020888"/>
            <a:ext cx="5023821" cy="5218112"/>
          </a:xfrm>
        </p:spPr>
        <p:txBody>
          <a:bodyPr>
            <a:normAutofit fontScale="25000" lnSpcReduction="20000"/>
          </a:bodyPr>
          <a:lstStyle/>
          <a:p>
            <a:pPr>
              <a:lnSpc>
                <a:spcPct val="100000"/>
              </a:lnSpc>
              <a:buFont typeface="Wingdings" panose="05000000000000000000" pitchFamily="2" charset="2"/>
              <a:buChar char="Ø"/>
            </a:pPr>
            <a:r>
              <a:rPr lang="uk-UA" sz="6000" dirty="0"/>
              <a:t>Покращити практику підготовки докторів філософії та підвищити професійний</a:t>
            </a:r>
            <a:r>
              <a:rPr lang="ru-RU" sz="6000" dirty="0"/>
              <a:t> </a:t>
            </a:r>
            <a:r>
              <a:rPr lang="uk-UA" sz="6000" dirty="0"/>
              <a:t>рівень управління цією підготовкою шляхом інтеграції </a:t>
            </a:r>
            <a:r>
              <a:rPr lang="en-US" sz="6000" dirty="0"/>
              <a:t>PhD-</a:t>
            </a:r>
            <a:r>
              <a:rPr lang="uk-UA" sz="6000" dirty="0"/>
              <a:t>програм, що стосуються екологічної політики, менеджменту природокористування та </a:t>
            </a:r>
            <a:r>
              <a:rPr lang="uk-UA" sz="6000" dirty="0" err="1"/>
              <a:t>техноекології</a:t>
            </a:r>
            <a:r>
              <a:rPr lang="uk-UA" sz="6000" dirty="0"/>
              <a:t>, в 7 партнерських установах до 3 загальнонаціональних інтегрованих докторських шкіл </a:t>
            </a:r>
            <a:r>
              <a:rPr lang="ru-RU" sz="6000" dirty="0"/>
              <a:t>(</a:t>
            </a:r>
            <a:r>
              <a:rPr lang="en-US" sz="6000" dirty="0"/>
              <a:t>INTENSE NIDS), </a:t>
            </a:r>
            <a:r>
              <a:rPr lang="uk-UA" sz="6000" dirty="0"/>
              <a:t>діючих на підставі спільного Кодексу дієвої практики і рамки досліджень, та об’єднання цих шкіл у Міжнародну мережу</a:t>
            </a:r>
            <a:r>
              <a:rPr lang="ru-RU" sz="6000" dirty="0"/>
              <a:t> </a:t>
            </a:r>
            <a:r>
              <a:rPr lang="en-US" sz="6000" dirty="0"/>
              <a:t>INTENSE.</a:t>
            </a:r>
          </a:p>
          <a:p>
            <a:pPr>
              <a:lnSpc>
                <a:spcPct val="100000"/>
              </a:lnSpc>
              <a:buFont typeface="Wingdings" panose="05000000000000000000" pitchFamily="2" charset="2"/>
              <a:buChar char="Ø"/>
            </a:pPr>
            <a:r>
              <a:rPr lang="uk-UA" sz="6000" dirty="0"/>
              <a:t>Покращити забезпечення аспірантури шляхом інтеграції та вдосконалення існуючих навчальних матеріалів, які можуть бути використані для підготовки докторів філософі, інфраструктури для доступу до курсів та для налаштування і моніторингу гнучких траєкторій наукової підготовки та їх прогресії, а також спільного доступу до дослідницьких можливостей.</a:t>
            </a:r>
          </a:p>
          <a:p>
            <a:pPr>
              <a:lnSpc>
                <a:spcPct val="100000"/>
              </a:lnSpc>
              <a:buFont typeface="Wingdings" panose="05000000000000000000" pitchFamily="2" charset="2"/>
              <a:buChar char="Ø"/>
            </a:pPr>
            <a:r>
              <a:rPr lang="uk-UA" sz="6000" dirty="0"/>
              <a:t>Створити можливість для аспірантів покращити їх результати публікацій завдяки зміцненню міждисциплінарного підходу до підготовки докторів філософії, сприянню доступу до глобальних та європейських дослідницьких мереж, розвитку </a:t>
            </a:r>
            <a:r>
              <a:rPr lang="uk-UA" sz="6000" dirty="0" err="1"/>
              <a:t>навичків</a:t>
            </a:r>
            <a:r>
              <a:rPr lang="uk-UA" sz="6000" dirty="0"/>
              <a:t> широкого застосування, просуванню механізмів спільних досліджень чи керівництва та міждисциплінарних і практично-орієнтованих тем дисертацій.</a:t>
            </a:r>
          </a:p>
          <a:p>
            <a:pPr>
              <a:buFont typeface="Wingdings" panose="05000000000000000000" pitchFamily="2" charset="2"/>
              <a:buChar char="Ø"/>
            </a:pPr>
            <a:endParaRPr lang="en-US" dirty="0"/>
          </a:p>
        </p:txBody>
      </p:sp>
      <p:sp>
        <p:nvSpPr>
          <p:cNvPr id="5" name="Text Placeholder 4">
            <a:extLst>
              <a:ext uri="{FF2B5EF4-FFF2-40B4-BE49-F238E27FC236}">
                <a16:creationId xmlns:a16="http://schemas.microsoft.com/office/drawing/2014/main" id="{2849D12B-59E0-4D25-A645-AB634EDEB097}"/>
              </a:ext>
            </a:extLst>
          </p:cNvPr>
          <p:cNvSpPr>
            <a:spLocks noGrp="1"/>
          </p:cNvSpPr>
          <p:nvPr>
            <p:ph type="body" sz="quarter" idx="3"/>
          </p:nvPr>
        </p:nvSpPr>
        <p:spPr>
          <a:xfrm>
            <a:off x="6172200" y="190907"/>
            <a:ext cx="3778623" cy="823912"/>
          </a:xfrm>
        </p:spPr>
        <p:txBody>
          <a:bodyPr>
            <a:normAutofit/>
          </a:bodyPr>
          <a:lstStyle/>
          <a:p>
            <a:r>
              <a:rPr lang="ru-RU" sz="2800" dirty="0">
                <a:solidFill>
                  <a:srgbClr val="04777A"/>
                </a:solidFill>
              </a:rPr>
              <a:t>Партнерство</a:t>
            </a:r>
            <a:endParaRPr lang="en-US" sz="2800" dirty="0">
              <a:solidFill>
                <a:srgbClr val="04777A"/>
              </a:solidFill>
            </a:endParaRPr>
          </a:p>
        </p:txBody>
      </p:sp>
      <p:sp>
        <p:nvSpPr>
          <p:cNvPr id="7" name="Date Placeholder 6">
            <a:extLst>
              <a:ext uri="{FF2B5EF4-FFF2-40B4-BE49-F238E27FC236}">
                <a16:creationId xmlns:a16="http://schemas.microsoft.com/office/drawing/2014/main" id="{5222EC2A-F630-47D5-B9F7-E4F7848D4874}"/>
              </a:ext>
            </a:extLst>
          </p:cNvPr>
          <p:cNvSpPr>
            <a:spLocks noGrp="1"/>
          </p:cNvSpPr>
          <p:nvPr>
            <p:ph type="dt" sz="half" idx="10"/>
          </p:nvPr>
        </p:nvSpPr>
        <p:spPr/>
        <p:txBody>
          <a:bodyPr/>
          <a:lstStyle/>
          <a:p>
            <a:fld id="{081EB99F-9C21-4B28-B730-DD54DF87C7B4}" type="datetime1">
              <a:rPr lang="en-US" smtClean="0"/>
              <a:t>9/19/2018</a:t>
            </a:fld>
            <a:endParaRPr lang="en-US"/>
          </a:p>
        </p:txBody>
      </p:sp>
      <p:sp>
        <p:nvSpPr>
          <p:cNvPr id="8" name="Footer Placeholder 7">
            <a:extLst>
              <a:ext uri="{FF2B5EF4-FFF2-40B4-BE49-F238E27FC236}">
                <a16:creationId xmlns:a16="http://schemas.microsoft.com/office/drawing/2014/main" id="{1AE21E2E-4915-4FD3-A337-4E109F4381EE}"/>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9" name="Slide Number Placeholder 8">
            <a:extLst>
              <a:ext uri="{FF2B5EF4-FFF2-40B4-BE49-F238E27FC236}">
                <a16:creationId xmlns:a16="http://schemas.microsoft.com/office/drawing/2014/main" id="{017C641D-847B-4C56-A434-5E4A801C3294}"/>
              </a:ext>
            </a:extLst>
          </p:cNvPr>
          <p:cNvSpPr>
            <a:spLocks noGrp="1"/>
          </p:cNvSpPr>
          <p:nvPr>
            <p:ph type="sldNum" sz="quarter" idx="12"/>
          </p:nvPr>
        </p:nvSpPr>
        <p:spPr/>
        <p:txBody>
          <a:bodyPr/>
          <a:lstStyle/>
          <a:p>
            <a:fld id="{1FF06463-181E-431C-B1FC-EE1A52AAA484}" type="slidenum">
              <a:rPr lang="en-US" smtClean="0"/>
              <a:t>2</a:t>
            </a:fld>
            <a:endParaRPr lang="en-US"/>
          </a:p>
        </p:txBody>
      </p:sp>
      <p:sp>
        <p:nvSpPr>
          <p:cNvPr id="10" name="TextBox 9">
            <a:extLst>
              <a:ext uri="{FF2B5EF4-FFF2-40B4-BE49-F238E27FC236}">
                <a16:creationId xmlns:a16="http://schemas.microsoft.com/office/drawing/2014/main" id="{C3E9F14B-1244-41ED-B116-5326A473AF5E}"/>
              </a:ext>
            </a:extLst>
          </p:cNvPr>
          <p:cNvSpPr txBox="1"/>
          <p:nvPr/>
        </p:nvSpPr>
        <p:spPr>
          <a:xfrm>
            <a:off x="5781587" y="987376"/>
            <a:ext cx="4559847" cy="4955203"/>
          </a:xfrm>
          <a:prstGeom prst="rect">
            <a:avLst/>
          </a:prstGeom>
          <a:noFill/>
        </p:spPr>
        <p:txBody>
          <a:bodyPr wrap="square" rtlCol="0">
            <a:spAutoFit/>
          </a:bodyPr>
          <a:lstStyle/>
          <a:p>
            <a:pPr marL="285750" indent="-285750">
              <a:buFont typeface="Wingdings" panose="05000000000000000000" pitchFamily="2" charset="2"/>
              <a:buChar char="Ø"/>
            </a:pPr>
            <a:r>
              <a:rPr lang="ru-RU" sz="1500" dirty="0" err="1">
                <a:hlinkClick r:id="rId2"/>
              </a:rPr>
              <a:t>Естонський</a:t>
            </a:r>
            <a:r>
              <a:rPr lang="ru-RU" sz="1500" dirty="0">
                <a:hlinkClick r:id="rId2"/>
              </a:rPr>
              <a:t> </a:t>
            </a:r>
            <a:r>
              <a:rPr lang="ru-RU" sz="1500" dirty="0" err="1">
                <a:hlinkClick r:id="rId2"/>
              </a:rPr>
              <a:t>університет</a:t>
            </a:r>
            <a:r>
              <a:rPr lang="ru-RU" sz="1500" dirty="0">
                <a:hlinkClick r:id="rId2"/>
              </a:rPr>
              <a:t> наук про </a:t>
            </a:r>
            <a:r>
              <a:rPr lang="ru-RU" sz="1500" dirty="0" err="1">
                <a:hlinkClick r:id="rId2"/>
              </a:rPr>
              <a:t>життя</a:t>
            </a:r>
            <a:r>
              <a:rPr lang="ru-RU" sz="1500" dirty="0">
                <a:hlinkClick r:id="rId2"/>
              </a:rPr>
              <a:t> (Тарту, </a:t>
            </a:r>
            <a:r>
              <a:rPr lang="ru-RU" sz="1500" dirty="0" err="1">
                <a:hlinkClick r:id="rId2"/>
              </a:rPr>
              <a:t>Естонія</a:t>
            </a:r>
            <a:r>
              <a:rPr lang="ru-RU" sz="1500" dirty="0">
                <a:hlinkClick r:id="rId2"/>
              </a:rPr>
              <a:t>)</a:t>
            </a:r>
            <a:r>
              <a:rPr lang="ru-RU" sz="1500" dirty="0"/>
              <a:t> – грант-координатор </a:t>
            </a:r>
          </a:p>
          <a:p>
            <a:pPr marL="285750" indent="-285750">
              <a:buFont typeface="Wingdings" panose="05000000000000000000" pitchFamily="2" charset="2"/>
              <a:buChar char="Ø"/>
            </a:pPr>
            <a:r>
              <a:rPr lang="ru-RU" sz="1500" dirty="0" err="1">
                <a:hlinkClick r:id="rId3"/>
              </a:rPr>
              <a:t>Університет</a:t>
            </a:r>
            <a:r>
              <a:rPr lang="ru-RU" sz="1500" dirty="0">
                <a:hlinkClick r:id="rId3"/>
              </a:rPr>
              <a:t> </a:t>
            </a:r>
            <a:r>
              <a:rPr lang="ru-RU" sz="1500" dirty="0" err="1">
                <a:hlinkClick r:id="rId3"/>
              </a:rPr>
              <a:t>природних</a:t>
            </a:r>
            <a:r>
              <a:rPr lang="ru-RU" sz="1500" dirty="0">
                <a:hlinkClick r:id="rId3"/>
              </a:rPr>
              <a:t> </a:t>
            </a:r>
            <a:r>
              <a:rPr lang="ru-RU" sz="1500" dirty="0" err="1">
                <a:hlinkClick r:id="rId3"/>
              </a:rPr>
              <a:t>ресурсів</a:t>
            </a:r>
            <a:r>
              <a:rPr lang="ru-RU" sz="1500" dirty="0">
                <a:hlinkClick r:id="rId3"/>
              </a:rPr>
              <a:t> та наук про </a:t>
            </a:r>
            <a:r>
              <a:rPr lang="ru-RU" sz="1500" dirty="0" err="1">
                <a:hlinkClick r:id="rId3"/>
              </a:rPr>
              <a:t>життя</a:t>
            </a:r>
            <a:r>
              <a:rPr lang="ru-RU" sz="1500" dirty="0">
                <a:hlinkClick r:id="rId3"/>
              </a:rPr>
              <a:t> </a:t>
            </a:r>
            <a:r>
              <a:rPr lang="ru-RU" sz="1500" dirty="0"/>
              <a:t>(</a:t>
            </a:r>
            <a:r>
              <a:rPr lang="ru-RU" sz="1500" dirty="0" err="1"/>
              <a:t>Відень</a:t>
            </a:r>
            <a:r>
              <a:rPr lang="ru-RU" sz="1500" dirty="0"/>
              <a:t>, </a:t>
            </a:r>
            <a:r>
              <a:rPr lang="ru-RU" sz="1500" dirty="0" err="1"/>
              <a:t>Австрія</a:t>
            </a:r>
            <a:r>
              <a:rPr lang="ru-RU" sz="1500" dirty="0"/>
              <a:t>) </a:t>
            </a:r>
          </a:p>
          <a:p>
            <a:pPr marL="285750" indent="-285750">
              <a:buFont typeface="Wingdings" panose="05000000000000000000" pitchFamily="2" charset="2"/>
              <a:buChar char="Ø"/>
            </a:pPr>
            <a:r>
              <a:rPr lang="ru-RU" sz="1500" dirty="0" err="1">
                <a:hlinkClick r:id="rId4"/>
              </a:rPr>
              <a:t>Латвійський</a:t>
            </a:r>
            <a:r>
              <a:rPr lang="ru-RU" sz="1500" dirty="0">
                <a:hlinkClick r:id="rId4"/>
              </a:rPr>
              <a:t> </a:t>
            </a:r>
            <a:r>
              <a:rPr lang="ru-RU" sz="1500" dirty="0" err="1">
                <a:hlinkClick r:id="rId4"/>
              </a:rPr>
              <a:t>університет</a:t>
            </a:r>
            <a:r>
              <a:rPr lang="ru-RU" sz="1500" dirty="0">
                <a:hlinkClick r:id="rId4"/>
              </a:rPr>
              <a:t> </a:t>
            </a:r>
            <a:r>
              <a:rPr lang="ru-RU" sz="1500" dirty="0"/>
              <a:t>(Рига, </a:t>
            </a:r>
            <a:r>
              <a:rPr lang="ru-RU" sz="1500" dirty="0" err="1"/>
              <a:t>Латвія</a:t>
            </a:r>
            <a:r>
              <a:rPr lang="ru-RU" sz="1500" dirty="0"/>
              <a:t>) </a:t>
            </a:r>
          </a:p>
          <a:p>
            <a:pPr marL="285750" indent="-285750">
              <a:buFont typeface="Wingdings" panose="05000000000000000000" pitchFamily="2" charset="2"/>
              <a:buChar char="Ø"/>
            </a:pPr>
            <a:r>
              <a:rPr lang="ru-RU" sz="1500" dirty="0" err="1">
                <a:hlinkClick r:id="rId5"/>
              </a:rPr>
              <a:t>Одеський</a:t>
            </a:r>
            <a:r>
              <a:rPr lang="ru-RU" sz="1500" dirty="0">
                <a:hlinkClick r:id="rId5"/>
              </a:rPr>
              <a:t> </a:t>
            </a:r>
            <a:r>
              <a:rPr lang="ru-RU" sz="1500" dirty="0" err="1">
                <a:hlinkClick r:id="rId5"/>
              </a:rPr>
              <a:t>державний</a:t>
            </a:r>
            <a:r>
              <a:rPr lang="ru-RU" sz="1500" dirty="0">
                <a:hlinkClick r:id="rId5"/>
              </a:rPr>
              <a:t> </a:t>
            </a:r>
            <a:r>
              <a:rPr lang="ru-RU" sz="1500" dirty="0" err="1">
                <a:hlinkClick r:id="rId5"/>
              </a:rPr>
              <a:t>екологічний</a:t>
            </a:r>
            <a:r>
              <a:rPr lang="ru-RU" sz="1500" dirty="0">
                <a:hlinkClick r:id="rId5"/>
              </a:rPr>
              <a:t> </a:t>
            </a:r>
            <a:r>
              <a:rPr lang="ru-RU" sz="1500" dirty="0" err="1">
                <a:hlinkClick r:id="rId5"/>
              </a:rPr>
              <a:t>університет</a:t>
            </a:r>
            <a:r>
              <a:rPr lang="ru-RU" sz="1500" dirty="0">
                <a:hlinkClick r:id="rId5"/>
              </a:rPr>
              <a:t> </a:t>
            </a:r>
            <a:endParaRPr lang="ru-RU" sz="1500" dirty="0"/>
          </a:p>
          <a:p>
            <a:pPr marL="285750" indent="-285750">
              <a:buFont typeface="Wingdings" panose="05000000000000000000" pitchFamily="2" charset="2"/>
              <a:buChar char="Ø"/>
            </a:pPr>
            <a:r>
              <a:rPr lang="ru-RU" sz="1500" dirty="0" err="1">
                <a:hlinkClick r:id="rId6"/>
              </a:rPr>
              <a:t>Харківський</a:t>
            </a:r>
            <a:r>
              <a:rPr lang="ru-RU" sz="1500" dirty="0">
                <a:hlinkClick r:id="rId6"/>
              </a:rPr>
              <a:t> </a:t>
            </a:r>
            <a:r>
              <a:rPr lang="ru-RU" sz="1500" dirty="0" err="1">
                <a:hlinkClick r:id="rId6"/>
              </a:rPr>
              <a:t>національний</a:t>
            </a:r>
            <a:r>
              <a:rPr lang="ru-RU" sz="1500" dirty="0">
                <a:hlinkClick r:id="rId6"/>
              </a:rPr>
              <a:t> </a:t>
            </a:r>
            <a:r>
              <a:rPr lang="ru-RU" sz="1500" dirty="0" err="1">
                <a:hlinkClick r:id="rId6"/>
              </a:rPr>
              <a:t>університет</a:t>
            </a:r>
            <a:r>
              <a:rPr lang="ru-RU" sz="1500" dirty="0">
                <a:hlinkClick r:id="rId6"/>
              </a:rPr>
              <a:t> </a:t>
            </a:r>
            <a:r>
              <a:rPr lang="ru-RU" sz="1500" dirty="0" err="1">
                <a:hlinkClick r:id="rId6"/>
              </a:rPr>
              <a:t>імені</a:t>
            </a:r>
            <a:r>
              <a:rPr lang="ru-RU" sz="1500" dirty="0">
                <a:hlinkClick r:id="rId6"/>
              </a:rPr>
              <a:t> В.Н. </a:t>
            </a:r>
            <a:r>
              <a:rPr lang="ru-RU" sz="1500" dirty="0" err="1">
                <a:hlinkClick r:id="rId6"/>
              </a:rPr>
              <a:t>Каразіна</a:t>
            </a:r>
            <a:r>
              <a:rPr lang="ru-RU" sz="1500" dirty="0">
                <a:hlinkClick r:id="rId6"/>
              </a:rPr>
              <a:t> </a:t>
            </a:r>
            <a:endParaRPr lang="ru-RU" sz="1500" dirty="0"/>
          </a:p>
          <a:p>
            <a:pPr marL="285750" indent="-285750">
              <a:buFont typeface="Wingdings" panose="05000000000000000000" pitchFamily="2" charset="2"/>
              <a:buChar char="Ø"/>
            </a:pPr>
            <a:r>
              <a:rPr lang="ru-RU" sz="1500" dirty="0" err="1">
                <a:hlinkClick r:id="rId7"/>
              </a:rPr>
              <a:t>Інститут</a:t>
            </a:r>
            <a:r>
              <a:rPr lang="ru-RU" sz="1500" dirty="0">
                <a:hlinkClick r:id="rId7"/>
              </a:rPr>
              <a:t> </a:t>
            </a:r>
            <a:r>
              <a:rPr lang="ru-RU" sz="1500" dirty="0" err="1">
                <a:hlinkClick r:id="rId7"/>
              </a:rPr>
              <a:t>екології</a:t>
            </a:r>
            <a:r>
              <a:rPr lang="ru-RU" sz="1500" dirty="0">
                <a:hlinkClick r:id="rId7"/>
              </a:rPr>
              <a:t> Карпат </a:t>
            </a:r>
            <a:r>
              <a:rPr lang="ru-RU" sz="1500" dirty="0" err="1">
                <a:hlinkClick r:id="rId7"/>
              </a:rPr>
              <a:t>Національної</a:t>
            </a:r>
            <a:r>
              <a:rPr lang="ru-RU" sz="1500" dirty="0">
                <a:hlinkClick r:id="rId7"/>
              </a:rPr>
              <a:t> </a:t>
            </a:r>
            <a:r>
              <a:rPr lang="ru-RU" sz="1500" dirty="0" err="1">
                <a:hlinkClick r:id="rId7"/>
              </a:rPr>
              <a:t>академії</a:t>
            </a:r>
            <a:r>
              <a:rPr lang="ru-RU" sz="1500" dirty="0">
                <a:hlinkClick r:id="rId7"/>
              </a:rPr>
              <a:t> наук </a:t>
            </a:r>
            <a:r>
              <a:rPr lang="ru-RU" sz="1500" dirty="0" err="1">
                <a:hlinkClick r:id="rId7"/>
              </a:rPr>
              <a:t>України</a:t>
            </a:r>
            <a:endParaRPr lang="ru-RU" sz="1500" dirty="0"/>
          </a:p>
          <a:p>
            <a:pPr marL="285750" indent="-285750">
              <a:buFont typeface="Wingdings" panose="05000000000000000000" pitchFamily="2" charset="2"/>
              <a:buChar char="Ø"/>
            </a:pPr>
            <a:r>
              <a:rPr lang="ru-RU" sz="1500" dirty="0" err="1">
                <a:hlinkClick r:id="rId8"/>
              </a:rPr>
              <a:t>Національний</a:t>
            </a:r>
            <a:r>
              <a:rPr lang="ru-RU" sz="1500" dirty="0">
                <a:hlinkClick r:id="rId8"/>
              </a:rPr>
              <a:t> </a:t>
            </a:r>
            <a:r>
              <a:rPr lang="ru-RU" sz="1500" dirty="0" err="1">
                <a:hlinkClick r:id="rId8"/>
              </a:rPr>
              <a:t>університет</a:t>
            </a:r>
            <a:r>
              <a:rPr lang="ru-RU" sz="1500" dirty="0">
                <a:hlinkClick r:id="rId8"/>
              </a:rPr>
              <a:t> </a:t>
            </a:r>
            <a:r>
              <a:rPr lang="ru-RU" sz="1500" dirty="0" err="1">
                <a:hlinkClick r:id="rId8"/>
              </a:rPr>
              <a:t>Монголії</a:t>
            </a:r>
            <a:r>
              <a:rPr lang="ru-RU" sz="1500" dirty="0">
                <a:hlinkClick r:id="rId8"/>
              </a:rPr>
              <a:t> </a:t>
            </a:r>
            <a:endParaRPr lang="ru-RU" sz="1500" dirty="0"/>
          </a:p>
          <a:p>
            <a:pPr marL="285750" indent="-285750">
              <a:buFont typeface="Wingdings" panose="05000000000000000000" pitchFamily="2" charset="2"/>
              <a:buChar char="Ø"/>
            </a:pPr>
            <a:r>
              <a:rPr lang="ru-RU" sz="1500" dirty="0" err="1">
                <a:hlinkClick r:id="rId9"/>
              </a:rPr>
              <a:t>Ховдський</a:t>
            </a:r>
            <a:r>
              <a:rPr lang="ru-RU" sz="1500" dirty="0">
                <a:hlinkClick r:id="rId9"/>
              </a:rPr>
              <a:t> </a:t>
            </a:r>
            <a:r>
              <a:rPr lang="ru-RU" sz="1500" dirty="0" err="1">
                <a:hlinkClick r:id="rId9"/>
              </a:rPr>
              <a:t>університет</a:t>
            </a:r>
            <a:r>
              <a:rPr lang="ru-RU" sz="1500" dirty="0">
                <a:hlinkClick r:id="rId9"/>
              </a:rPr>
              <a:t> </a:t>
            </a:r>
            <a:r>
              <a:rPr lang="ru-RU" sz="1500" dirty="0"/>
              <a:t>(</a:t>
            </a:r>
            <a:r>
              <a:rPr lang="ru-RU" sz="1500" dirty="0" err="1"/>
              <a:t>Монголія</a:t>
            </a:r>
            <a:r>
              <a:rPr lang="ru-RU" sz="1500" dirty="0"/>
              <a:t>) </a:t>
            </a:r>
          </a:p>
          <a:p>
            <a:pPr marL="285750" indent="-285750">
              <a:buFont typeface="Wingdings" panose="05000000000000000000" pitchFamily="2" charset="2"/>
              <a:buChar char="Ø"/>
            </a:pPr>
            <a:r>
              <a:rPr lang="ru-RU" sz="1500" dirty="0" err="1">
                <a:hlinkClick r:id="rId10"/>
              </a:rPr>
              <a:t>Ханойський</a:t>
            </a:r>
            <a:r>
              <a:rPr lang="ru-RU" sz="1500" dirty="0">
                <a:hlinkClick r:id="rId10"/>
              </a:rPr>
              <a:t> </a:t>
            </a:r>
            <a:r>
              <a:rPr lang="ru-RU" sz="1500" dirty="0" err="1">
                <a:hlinkClick r:id="rId10"/>
              </a:rPr>
              <a:t>університет</a:t>
            </a:r>
            <a:r>
              <a:rPr lang="ru-RU" sz="1500" dirty="0">
                <a:hlinkClick r:id="rId10"/>
              </a:rPr>
              <a:t> науки і </a:t>
            </a:r>
            <a:r>
              <a:rPr lang="ru-RU" sz="1500" dirty="0" err="1">
                <a:hlinkClick r:id="rId10"/>
              </a:rPr>
              <a:t>техніки</a:t>
            </a:r>
            <a:r>
              <a:rPr lang="ru-RU" sz="1500" dirty="0">
                <a:hlinkClick r:id="rId10"/>
              </a:rPr>
              <a:t> </a:t>
            </a:r>
            <a:r>
              <a:rPr lang="ru-RU" sz="1500" dirty="0"/>
              <a:t>(</a:t>
            </a:r>
            <a:r>
              <a:rPr lang="ru-RU" sz="1500" dirty="0" err="1"/>
              <a:t>В’єтнам</a:t>
            </a:r>
            <a:r>
              <a:rPr lang="ru-RU" sz="1500" dirty="0"/>
              <a:t>)</a:t>
            </a:r>
          </a:p>
          <a:p>
            <a:pPr marL="285750" indent="-285750">
              <a:buFont typeface="Wingdings" panose="05000000000000000000" pitchFamily="2" charset="2"/>
              <a:buChar char="Ø"/>
            </a:pPr>
            <a:r>
              <a:rPr lang="ru-RU" sz="1500" dirty="0" err="1">
                <a:hlinkClick r:id="rId11"/>
              </a:rPr>
              <a:t>Хошимінський</a:t>
            </a:r>
            <a:r>
              <a:rPr lang="ru-RU" sz="1500" dirty="0">
                <a:hlinkClick r:id="rId11"/>
              </a:rPr>
              <a:t> </a:t>
            </a:r>
            <a:r>
              <a:rPr lang="ru-RU" sz="1500" dirty="0" err="1">
                <a:hlinkClick r:id="rId11"/>
              </a:rPr>
              <a:t>університет</a:t>
            </a:r>
            <a:r>
              <a:rPr lang="ru-RU" sz="1500" dirty="0">
                <a:hlinkClick r:id="rId11"/>
              </a:rPr>
              <a:t> </a:t>
            </a:r>
            <a:r>
              <a:rPr lang="ru-RU" sz="1500" dirty="0" err="1">
                <a:hlinkClick r:id="rId11"/>
              </a:rPr>
              <a:t>природних</a:t>
            </a:r>
            <a:r>
              <a:rPr lang="ru-RU" sz="1500" dirty="0">
                <a:hlinkClick r:id="rId11"/>
              </a:rPr>
              <a:t> </a:t>
            </a:r>
            <a:r>
              <a:rPr lang="ru-RU" sz="1500" dirty="0" err="1">
                <a:hlinkClick r:id="rId11"/>
              </a:rPr>
              <a:t>ресурсів</a:t>
            </a:r>
            <a:r>
              <a:rPr lang="ru-RU" sz="1500" dirty="0">
                <a:hlinkClick r:id="rId11"/>
              </a:rPr>
              <a:t> та </a:t>
            </a:r>
            <a:r>
              <a:rPr lang="ru-RU" sz="1500" dirty="0" err="1">
                <a:hlinkClick r:id="rId11"/>
              </a:rPr>
              <a:t>навколишнього</a:t>
            </a:r>
            <a:r>
              <a:rPr lang="ru-RU" sz="1500" dirty="0">
                <a:hlinkClick r:id="rId11"/>
              </a:rPr>
              <a:t> </a:t>
            </a:r>
            <a:r>
              <a:rPr lang="ru-RU" sz="1500" dirty="0" err="1">
                <a:hlinkClick r:id="rId11"/>
              </a:rPr>
              <a:t>середовища</a:t>
            </a:r>
            <a:r>
              <a:rPr lang="ru-RU" sz="1500" dirty="0">
                <a:hlinkClick r:id="rId11"/>
              </a:rPr>
              <a:t> </a:t>
            </a:r>
            <a:r>
              <a:rPr lang="ru-RU" sz="1500" dirty="0"/>
              <a:t>(</a:t>
            </a:r>
            <a:r>
              <a:rPr lang="ru-RU" sz="1500" dirty="0" err="1"/>
              <a:t>В’єтнам</a:t>
            </a:r>
            <a:r>
              <a:rPr lang="ru-RU" sz="1500" dirty="0"/>
              <a:t>)</a:t>
            </a:r>
          </a:p>
          <a:p>
            <a:pPr marL="285750" indent="-285750">
              <a:buFont typeface="Wingdings" panose="05000000000000000000" pitchFamily="2" charset="2"/>
              <a:buChar char="Ø"/>
            </a:pPr>
            <a:r>
              <a:rPr lang="ru-RU" sz="1500" dirty="0" err="1">
                <a:hlinkClick r:id="rId12"/>
              </a:rPr>
              <a:t>Компанія</a:t>
            </a:r>
            <a:r>
              <a:rPr lang="ru-RU" sz="1500" dirty="0">
                <a:hlinkClick r:id="rId12"/>
              </a:rPr>
              <a:t> «</a:t>
            </a:r>
            <a:r>
              <a:rPr lang="en-US" sz="1500" dirty="0" err="1">
                <a:hlinkClick r:id="rId12"/>
              </a:rPr>
              <a:t>Erda</a:t>
            </a:r>
            <a:r>
              <a:rPr lang="en-US" sz="1500" dirty="0">
                <a:hlinkClick r:id="rId12"/>
              </a:rPr>
              <a:t> Research Technology Education»</a:t>
            </a:r>
            <a:r>
              <a:rPr lang="en-US" sz="1500" dirty="0"/>
              <a:t>, </a:t>
            </a:r>
            <a:r>
              <a:rPr lang="ru-RU" sz="1500" dirty="0" err="1"/>
              <a:t>Рейсвейк</a:t>
            </a:r>
            <a:r>
              <a:rPr lang="ru-RU" sz="1500" dirty="0"/>
              <a:t>, </a:t>
            </a:r>
            <a:r>
              <a:rPr lang="ru-RU" sz="1500" dirty="0" err="1"/>
              <a:t>Нідерланди</a:t>
            </a:r>
            <a:r>
              <a:rPr lang="ru-RU" sz="1500" dirty="0"/>
              <a:t> (</a:t>
            </a:r>
            <a:r>
              <a:rPr lang="ru-RU" sz="1500" dirty="0" err="1"/>
              <a:t>асоційований</a:t>
            </a:r>
            <a:r>
              <a:rPr lang="ru-RU" sz="1500" dirty="0"/>
              <a:t> партнер)</a:t>
            </a:r>
          </a:p>
          <a:p>
            <a:pPr marL="285750" indent="-285750">
              <a:buFont typeface="Wingdings" panose="05000000000000000000" pitchFamily="2" charset="2"/>
              <a:buChar char="Ø"/>
            </a:pPr>
            <a:r>
              <a:rPr lang="ru-RU" sz="1500" dirty="0" err="1">
                <a:hlinkClick r:id="rId13"/>
              </a:rPr>
              <a:t>Компанія</a:t>
            </a:r>
            <a:r>
              <a:rPr lang="ru-RU" sz="1500" dirty="0">
                <a:hlinkClick r:id="rId13"/>
              </a:rPr>
              <a:t> «</a:t>
            </a:r>
            <a:r>
              <a:rPr lang="en-US" sz="1500" dirty="0">
                <a:hlinkClick r:id="rId13"/>
              </a:rPr>
              <a:t>RZ. </a:t>
            </a:r>
            <a:r>
              <a:rPr lang="ru-RU" sz="1500" dirty="0" err="1">
                <a:hlinkClick r:id="rId13"/>
              </a:rPr>
              <a:t>Дослідження</a:t>
            </a:r>
            <a:r>
              <a:rPr lang="ru-RU" sz="1500" dirty="0">
                <a:hlinkClick r:id="rId13"/>
              </a:rPr>
              <a:t>. Менеджмент. </a:t>
            </a:r>
            <a:r>
              <a:rPr lang="ru-RU" sz="1500" dirty="0" err="1">
                <a:hlinkClick r:id="rId13"/>
              </a:rPr>
              <a:t>Комунікація</a:t>
            </a:r>
            <a:r>
              <a:rPr lang="ru-RU" sz="1500" dirty="0">
                <a:hlinkClick r:id="rId13"/>
              </a:rPr>
              <a:t>»</a:t>
            </a:r>
            <a:r>
              <a:rPr lang="ru-RU" sz="1500" dirty="0"/>
              <a:t>, </a:t>
            </a:r>
            <a:r>
              <a:rPr lang="ru-RU" sz="1500" dirty="0" err="1"/>
              <a:t>Лунд</a:t>
            </a:r>
            <a:r>
              <a:rPr lang="ru-RU" sz="1500" dirty="0"/>
              <a:t>, </a:t>
            </a:r>
            <a:r>
              <a:rPr lang="ru-RU" sz="1500" dirty="0" err="1"/>
              <a:t>Швеція</a:t>
            </a:r>
            <a:r>
              <a:rPr lang="ru-RU" sz="1500" dirty="0"/>
              <a:t> (</a:t>
            </a:r>
            <a:r>
              <a:rPr lang="ru-RU" sz="1500" dirty="0" err="1"/>
              <a:t>асоційований</a:t>
            </a:r>
            <a:r>
              <a:rPr lang="ru-RU" sz="1500" dirty="0"/>
              <a:t> партнер)</a:t>
            </a:r>
          </a:p>
          <a:p>
            <a:endParaRPr lang="ru-RU" sz="1600" dirty="0"/>
          </a:p>
        </p:txBody>
      </p:sp>
    </p:spTree>
    <p:extLst>
      <p:ext uri="{BB962C8B-B14F-4D97-AF65-F5344CB8AC3E}">
        <p14:creationId xmlns:p14="http://schemas.microsoft.com/office/powerpoint/2010/main" val="160863243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5BC8F-542A-4839-9FCB-83DE082C52E6}"/>
              </a:ext>
            </a:extLst>
          </p:cNvPr>
          <p:cNvSpPr>
            <a:spLocks noGrp="1"/>
          </p:cNvSpPr>
          <p:nvPr>
            <p:ph type="title"/>
          </p:nvPr>
        </p:nvSpPr>
        <p:spPr>
          <a:xfrm>
            <a:off x="838200" y="500062"/>
            <a:ext cx="9112624" cy="1325563"/>
          </a:xfrm>
        </p:spPr>
        <p:txBody>
          <a:bodyPr>
            <a:normAutofit fontScale="90000"/>
          </a:bodyPr>
          <a:lstStyle/>
          <a:p>
            <a:r>
              <a:rPr lang="uk-UA" sz="3100" dirty="0"/>
              <a:t>Перелік результатів проекту з посиланнями на них у відкритому доступі / </a:t>
            </a:r>
            <a:r>
              <a:rPr lang="uk-UA" sz="3100" dirty="0" err="1"/>
              <a:t>List</a:t>
            </a:r>
            <a:r>
              <a:rPr lang="uk-UA" sz="3100" dirty="0"/>
              <a:t> </a:t>
            </a:r>
            <a:r>
              <a:rPr lang="uk-UA" sz="3100" dirty="0" err="1"/>
              <a:t>of</a:t>
            </a:r>
            <a:r>
              <a:rPr lang="uk-UA" sz="3100" dirty="0"/>
              <a:t> </a:t>
            </a:r>
            <a:r>
              <a:rPr lang="uk-UA" sz="3100" dirty="0" err="1"/>
              <a:t>project</a:t>
            </a:r>
            <a:r>
              <a:rPr lang="uk-UA" sz="3100" dirty="0"/>
              <a:t> </a:t>
            </a:r>
            <a:r>
              <a:rPr lang="uk-UA" sz="3100" dirty="0" err="1"/>
              <a:t>results</a:t>
            </a:r>
            <a:r>
              <a:rPr lang="uk-UA" sz="3100" dirty="0"/>
              <a:t> </a:t>
            </a:r>
            <a:r>
              <a:rPr lang="uk-UA" sz="3100" dirty="0" err="1"/>
              <a:t>with</a:t>
            </a:r>
            <a:r>
              <a:rPr lang="uk-UA" sz="3100" dirty="0"/>
              <a:t> </a:t>
            </a:r>
            <a:r>
              <a:rPr lang="uk-UA" sz="3100" dirty="0" err="1"/>
              <a:t>links</a:t>
            </a:r>
            <a:r>
              <a:rPr lang="uk-UA" sz="3100" dirty="0"/>
              <a:t> </a:t>
            </a:r>
            <a:r>
              <a:rPr lang="uk-UA" sz="3100" dirty="0" err="1"/>
              <a:t>to</a:t>
            </a:r>
            <a:r>
              <a:rPr lang="uk-UA" sz="3100" dirty="0"/>
              <a:t> </a:t>
            </a:r>
            <a:r>
              <a:rPr lang="uk-UA" sz="3100" dirty="0" err="1"/>
              <a:t>open</a:t>
            </a:r>
            <a:r>
              <a:rPr lang="uk-UA" sz="3100" dirty="0"/>
              <a:t> </a:t>
            </a:r>
            <a:r>
              <a:rPr lang="uk-UA" sz="3100" dirty="0" err="1"/>
              <a:t>sources</a:t>
            </a:r>
            <a:r>
              <a:rPr lang="uk-UA" sz="3100" dirty="0"/>
              <a:t>:</a:t>
            </a:r>
            <a:br>
              <a:rPr lang="ru-RU" dirty="0"/>
            </a:br>
            <a:endParaRPr lang="en-US" dirty="0"/>
          </a:p>
        </p:txBody>
      </p:sp>
      <p:sp>
        <p:nvSpPr>
          <p:cNvPr id="3" name="Content Placeholder 2">
            <a:extLst>
              <a:ext uri="{FF2B5EF4-FFF2-40B4-BE49-F238E27FC236}">
                <a16:creationId xmlns:a16="http://schemas.microsoft.com/office/drawing/2014/main" id="{A0F4E521-A0A4-4D5C-B158-80630541F391}"/>
              </a:ext>
            </a:extLst>
          </p:cNvPr>
          <p:cNvSpPr>
            <a:spLocks noGrp="1"/>
          </p:cNvSpPr>
          <p:nvPr>
            <p:ph idx="1"/>
          </p:nvPr>
        </p:nvSpPr>
        <p:spPr>
          <a:xfrm>
            <a:off x="838199" y="1636622"/>
            <a:ext cx="9112624" cy="4567230"/>
          </a:xfrm>
        </p:spPr>
        <p:txBody>
          <a:bodyPr>
            <a:normAutofit fontScale="92500" lnSpcReduction="20000"/>
          </a:bodyPr>
          <a:lstStyle/>
          <a:p>
            <a:pPr>
              <a:buFont typeface="Wingdings" panose="05000000000000000000" pitchFamily="2" charset="2"/>
              <a:buChar char="Ø"/>
            </a:pPr>
            <a:r>
              <a:rPr lang="uk-UA" sz="1600" dirty="0"/>
              <a:t>Анкетування представників установ, що здійснюють освітній процес на третьому </a:t>
            </a:r>
            <a:r>
              <a:rPr lang="uk-UA" sz="1600" dirty="0" err="1"/>
              <a:t>освітньо</a:t>
            </a:r>
            <a:r>
              <a:rPr lang="uk-UA" sz="1600" dirty="0"/>
              <a:t>-науковому рівні  навчання / </a:t>
            </a:r>
            <a:r>
              <a:rPr lang="en-US" sz="1600" dirty="0"/>
              <a:t>Questionnaire and survey for representatives from institutions, preforming education of PhD students</a:t>
            </a:r>
            <a:r>
              <a:rPr lang="uk-UA" sz="1600" dirty="0"/>
              <a:t>: </a:t>
            </a:r>
            <a:r>
              <a:rPr lang="uk-UA" sz="1600" u="sng" dirty="0">
                <a:hlinkClick r:id="rId2"/>
              </a:rPr>
              <a:t>https://drive.google.com/file/d/1a8LeIcphSlV7xGlbJSlMb1yv6U65644H/view</a:t>
            </a:r>
            <a:endParaRPr lang="ru-RU" sz="1600" dirty="0"/>
          </a:p>
          <a:p>
            <a:pPr lvl="0">
              <a:buFont typeface="Wingdings" panose="05000000000000000000" pitchFamily="2" charset="2"/>
              <a:buChar char="Ø"/>
            </a:pPr>
            <a:r>
              <a:rPr lang="uk-UA" sz="1600" dirty="0"/>
              <a:t>Веб-портал проекту INTENSE / INTENSE </a:t>
            </a:r>
            <a:r>
              <a:rPr lang="uk-UA" sz="1600" dirty="0" err="1"/>
              <a:t>web</a:t>
            </a:r>
            <a:r>
              <a:rPr lang="uk-UA" sz="1600" dirty="0"/>
              <a:t> </a:t>
            </a:r>
            <a:r>
              <a:rPr lang="uk-UA" sz="1600" dirty="0" err="1"/>
              <a:t>portal</a:t>
            </a:r>
            <a:r>
              <a:rPr lang="uk-UA" sz="1600" dirty="0"/>
              <a:t>: </a:t>
            </a:r>
            <a:r>
              <a:rPr lang="uk-UA" sz="1600" u="sng" dirty="0">
                <a:hlinkClick r:id="rId3"/>
              </a:rPr>
              <a:t>http://intense.network/</a:t>
            </a:r>
            <a:r>
              <a:rPr lang="uk-UA" sz="1600" dirty="0"/>
              <a:t> </a:t>
            </a:r>
            <a:endParaRPr lang="ru-RU" sz="1600" dirty="0"/>
          </a:p>
          <a:p>
            <a:pPr lvl="0">
              <a:buFont typeface="Wingdings" panose="05000000000000000000" pitchFamily="2" charset="2"/>
              <a:buChar char="Ø"/>
            </a:pPr>
            <a:r>
              <a:rPr lang="uk-UA" sz="1600" dirty="0"/>
              <a:t>Сторінки проекту в соцмережах / INTENSE</a:t>
            </a:r>
            <a:r>
              <a:rPr lang="en-US" sz="1600" dirty="0"/>
              <a:t> Social Networks</a:t>
            </a:r>
            <a:r>
              <a:rPr lang="uk-UA" sz="1600" dirty="0"/>
              <a:t>: </a:t>
            </a:r>
            <a:r>
              <a:rPr lang="uk-UA" sz="1600" u="sng" dirty="0">
                <a:hlinkClick r:id="rId4"/>
              </a:rPr>
              <a:t>https://www.facebook.com/groups/INTENSE.Doctoral/</a:t>
            </a:r>
            <a:r>
              <a:rPr lang="uk-UA" sz="1600" dirty="0"/>
              <a:t>, </a:t>
            </a:r>
            <a:r>
              <a:rPr lang="uk-UA" sz="1600" u="sng" dirty="0">
                <a:hlinkClick r:id="rId5"/>
              </a:rPr>
              <a:t>https://twitter.com/INTENSE2017</a:t>
            </a:r>
            <a:r>
              <a:rPr lang="uk-UA" sz="1600" dirty="0"/>
              <a:t> </a:t>
            </a:r>
            <a:endParaRPr lang="ru-RU" sz="1600" dirty="0"/>
          </a:p>
          <a:p>
            <a:pPr lvl="0">
              <a:buFont typeface="Wingdings" panose="05000000000000000000" pitchFamily="2" charset="2"/>
              <a:buChar char="Ø"/>
            </a:pPr>
            <a:r>
              <a:rPr lang="uk-UA" sz="1600" dirty="0"/>
              <a:t>Система електронного навчання </a:t>
            </a:r>
            <a:r>
              <a:rPr lang="en-US" sz="1600" dirty="0"/>
              <a:t>INTENSE</a:t>
            </a:r>
            <a:r>
              <a:rPr lang="uk-UA" sz="1600" dirty="0"/>
              <a:t> / </a:t>
            </a:r>
            <a:r>
              <a:rPr lang="en-US" sz="1600" dirty="0"/>
              <a:t>INTENSE e-learning system</a:t>
            </a:r>
            <a:r>
              <a:rPr lang="uk-UA" sz="1600" dirty="0"/>
              <a:t>: </a:t>
            </a:r>
            <a:r>
              <a:rPr lang="uk-UA" sz="1600" u="sng" dirty="0">
                <a:hlinkClick r:id="rId6"/>
              </a:rPr>
              <a:t>http://dl.intense.network/</a:t>
            </a:r>
            <a:r>
              <a:rPr lang="uk-UA" sz="1600" dirty="0"/>
              <a:t> </a:t>
            </a:r>
            <a:endParaRPr lang="ru-RU" sz="1600" dirty="0"/>
          </a:p>
          <a:p>
            <a:pPr lvl="0">
              <a:buFont typeface="Wingdings" panose="05000000000000000000" pitchFamily="2" charset="2"/>
              <a:buChar char="Ø"/>
            </a:pPr>
            <a:r>
              <a:rPr lang="uk-UA" sz="1600" dirty="0"/>
              <a:t>Розроблені курси дистанційного навчання: «</a:t>
            </a:r>
            <a:r>
              <a:rPr lang="uk-UA" sz="1600" u="sng" dirty="0">
                <a:hlinkClick r:id="rId7"/>
              </a:rPr>
              <a:t>Водна ерозія</a:t>
            </a:r>
            <a:r>
              <a:rPr lang="uk-UA" sz="1600" dirty="0"/>
              <a:t>», «</a:t>
            </a:r>
            <a:r>
              <a:rPr lang="uk-UA" sz="1600" u="sng" dirty="0">
                <a:hlinkClick r:id="rId8"/>
              </a:rPr>
              <a:t>Оцінка радіоактивного забруднення </a:t>
            </a:r>
            <a:r>
              <a:rPr lang="uk-UA" sz="1600" u="sng" dirty="0" err="1">
                <a:hlinkClick r:id="rId8"/>
              </a:rPr>
              <a:t>агроекосистем</a:t>
            </a:r>
            <a:r>
              <a:rPr lang="uk-UA" sz="1600" dirty="0"/>
              <a:t>», «</a:t>
            </a:r>
            <a:r>
              <a:rPr lang="uk-UA" sz="1600" u="sng" dirty="0">
                <a:hlinkClick r:id="rId9"/>
              </a:rPr>
              <a:t>Забруднення екосистем мінеральними добривами</a:t>
            </a:r>
            <a:r>
              <a:rPr lang="uk-UA" sz="1600" dirty="0"/>
              <a:t>», «</a:t>
            </a:r>
            <a:r>
              <a:rPr lang="uk-UA" sz="1600" u="sng" dirty="0">
                <a:hlinkClick r:id="rId10"/>
              </a:rPr>
              <a:t>Агроекологічні наслідки забруднення атмосфери</a:t>
            </a:r>
            <a:r>
              <a:rPr lang="uk-UA" sz="1600" dirty="0"/>
              <a:t>» / </a:t>
            </a:r>
            <a:r>
              <a:rPr lang="en-US" sz="1600" dirty="0"/>
              <a:t>Developed DL course on</a:t>
            </a:r>
            <a:r>
              <a:rPr lang="uk-UA" sz="1600" dirty="0"/>
              <a:t>: ‘</a:t>
            </a:r>
            <a:r>
              <a:rPr lang="uk-UA" sz="1600" u="sng" dirty="0" err="1">
                <a:hlinkClick r:id="rId7"/>
              </a:rPr>
              <a:t>Water</a:t>
            </a:r>
            <a:r>
              <a:rPr lang="uk-UA" sz="1600" u="sng" dirty="0">
                <a:hlinkClick r:id="rId7"/>
              </a:rPr>
              <a:t> </a:t>
            </a:r>
            <a:r>
              <a:rPr lang="uk-UA" sz="1600" u="sng" dirty="0" err="1">
                <a:hlinkClick r:id="rId7"/>
              </a:rPr>
              <a:t>Erosion</a:t>
            </a:r>
            <a:r>
              <a:rPr lang="uk-UA" sz="1600" dirty="0"/>
              <a:t>’, ‘</a:t>
            </a:r>
            <a:r>
              <a:rPr lang="uk-UA" sz="1600" u="sng" dirty="0" err="1">
                <a:hlinkClick r:id="rId8"/>
              </a:rPr>
              <a:t>Assessment</a:t>
            </a:r>
            <a:r>
              <a:rPr lang="uk-UA" sz="1600" u="sng" dirty="0">
                <a:hlinkClick r:id="rId8"/>
              </a:rPr>
              <a:t> </a:t>
            </a:r>
            <a:r>
              <a:rPr lang="uk-UA" sz="1600" u="sng" dirty="0" err="1">
                <a:hlinkClick r:id="rId8"/>
              </a:rPr>
              <a:t>of</a:t>
            </a:r>
            <a:r>
              <a:rPr lang="uk-UA" sz="1600" u="sng" dirty="0">
                <a:hlinkClick r:id="rId8"/>
              </a:rPr>
              <a:t> </a:t>
            </a:r>
            <a:r>
              <a:rPr lang="en-US" sz="1600" u="sng" dirty="0">
                <a:hlinkClick r:id="rId8"/>
              </a:rPr>
              <a:t>the R</a:t>
            </a:r>
            <a:r>
              <a:rPr lang="uk-UA" sz="1600" u="sng" dirty="0" err="1">
                <a:hlinkClick r:id="rId8"/>
              </a:rPr>
              <a:t>adioactive</a:t>
            </a:r>
            <a:r>
              <a:rPr lang="uk-UA" sz="1600" u="sng" dirty="0">
                <a:hlinkClick r:id="rId8"/>
              </a:rPr>
              <a:t> </a:t>
            </a:r>
            <a:r>
              <a:rPr lang="en-US" sz="1600" u="sng" dirty="0" err="1">
                <a:hlinkClick r:id="rId8"/>
              </a:rPr>
              <a:t>Pollu</a:t>
            </a:r>
            <a:r>
              <a:rPr lang="uk-UA" sz="1600" u="sng" dirty="0" err="1">
                <a:hlinkClick r:id="rId8"/>
              </a:rPr>
              <a:t>tion</a:t>
            </a:r>
            <a:r>
              <a:rPr lang="uk-UA" sz="1600" u="sng" dirty="0">
                <a:hlinkClick r:id="rId8"/>
              </a:rPr>
              <a:t> </a:t>
            </a:r>
            <a:r>
              <a:rPr lang="uk-UA" sz="1600" u="sng" dirty="0" err="1">
                <a:hlinkClick r:id="rId8"/>
              </a:rPr>
              <a:t>of</a:t>
            </a:r>
            <a:r>
              <a:rPr lang="uk-UA" sz="1600" u="sng" dirty="0">
                <a:hlinkClick r:id="rId8"/>
              </a:rPr>
              <a:t> </a:t>
            </a:r>
            <a:r>
              <a:rPr lang="en-US" sz="1600" u="sng" dirty="0">
                <a:hlinkClick r:id="rId8"/>
              </a:rPr>
              <a:t>A</a:t>
            </a:r>
            <a:r>
              <a:rPr lang="uk-UA" sz="1600" u="sng" dirty="0" err="1">
                <a:hlinkClick r:id="rId8"/>
              </a:rPr>
              <a:t>groecosystems</a:t>
            </a:r>
            <a:r>
              <a:rPr lang="uk-UA" sz="1600" dirty="0"/>
              <a:t>’, ‘</a:t>
            </a:r>
            <a:r>
              <a:rPr lang="uk-UA" sz="1600" u="sng" dirty="0" err="1">
                <a:hlinkClick r:id="rId9"/>
              </a:rPr>
              <a:t>Pollution</a:t>
            </a:r>
            <a:r>
              <a:rPr lang="uk-UA" sz="1600" u="sng" dirty="0">
                <a:hlinkClick r:id="rId9"/>
              </a:rPr>
              <a:t> </a:t>
            </a:r>
            <a:r>
              <a:rPr lang="uk-UA" sz="1600" u="sng" dirty="0" err="1">
                <a:hlinkClick r:id="rId9"/>
              </a:rPr>
              <a:t>of</a:t>
            </a:r>
            <a:r>
              <a:rPr lang="uk-UA" sz="1600" u="sng" dirty="0">
                <a:hlinkClick r:id="rId9"/>
              </a:rPr>
              <a:t> </a:t>
            </a:r>
            <a:r>
              <a:rPr lang="en-US" sz="1600" u="sng" dirty="0">
                <a:hlinkClick r:id="rId9"/>
              </a:rPr>
              <a:t>E</a:t>
            </a:r>
            <a:r>
              <a:rPr lang="uk-UA" sz="1600" u="sng" dirty="0" err="1">
                <a:hlinkClick r:id="rId9"/>
              </a:rPr>
              <a:t>cosystems</a:t>
            </a:r>
            <a:r>
              <a:rPr lang="uk-UA" sz="1600" u="sng" dirty="0">
                <a:hlinkClick r:id="rId9"/>
              </a:rPr>
              <a:t> </a:t>
            </a:r>
            <a:r>
              <a:rPr lang="en-US" sz="1600" u="sng" dirty="0">
                <a:hlinkClick r:id="rId9"/>
              </a:rPr>
              <a:t>with </a:t>
            </a:r>
            <a:r>
              <a:rPr lang="uk-UA" sz="1600" u="sng" dirty="0" err="1">
                <a:hlinkClick r:id="rId9"/>
              </a:rPr>
              <a:t>Mineral</a:t>
            </a:r>
            <a:r>
              <a:rPr lang="uk-UA" sz="1600" u="sng" dirty="0">
                <a:hlinkClick r:id="rId9"/>
              </a:rPr>
              <a:t> </a:t>
            </a:r>
            <a:r>
              <a:rPr lang="uk-UA" sz="1600" u="sng" dirty="0" err="1">
                <a:hlinkClick r:id="rId9"/>
              </a:rPr>
              <a:t>Fertilizers</a:t>
            </a:r>
            <a:r>
              <a:rPr lang="uk-UA" sz="1600" dirty="0"/>
              <a:t>’, ‘</a:t>
            </a:r>
            <a:r>
              <a:rPr lang="uk-UA" sz="1600" u="sng" dirty="0" err="1">
                <a:hlinkClick r:id="rId10"/>
              </a:rPr>
              <a:t>Agr</a:t>
            </a:r>
            <a:r>
              <a:rPr lang="en-US" sz="1600" u="sng" dirty="0" err="1">
                <a:hlinkClick r:id="rId10"/>
              </a:rPr>
              <a:t>icultural</a:t>
            </a:r>
            <a:r>
              <a:rPr lang="en-US" sz="1600" u="sng" dirty="0">
                <a:hlinkClick r:id="rId10"/>
              </a:rPr>
              <a:t> and E</a:t>
            </a:r>
            <a:r>
              <a:rPr lang="uk-UA" sz="1600" u="sng" dirty="0" err="1">
                <a:hlinkClick r:id="rId10"/>
              </a:rPr>
              <a:t>nvironmental</a:t>
            </a:r>
            <a:r>
              <a:rPr lang="uk-UA" sz="1600" u="sng" dirty="0">
                <a:hlinkClick r:id="rId10"/>
              </a:rPr>
              <a:t> </a:t>
            </a:r>
            <a:r>
              <a:rPr lang="uk-UA" sz="1600" u="sng" dirty="0" err="1">
                <a:hlinkClick r:id="rId10"/>
              </a:rPr>
              <a:t>Effects</a:t>
            </a:r>
            <a:r>
              <a:rPr lang="uk-UA" sz="1600" u="sng" dirty="0">
                <a:hlinkClick r:id="rId10"/>
              </a:rPr>
              <a:t> </a:t>
            </a:r>
            <a:r>
              <a:rPr lang="uk-UA" sz="1600" u="sng" dirty="0" err="1">
                <a:hlinkClick r:id="rId10"/>
              </a:rPr>
              <a:t>of</a:t>
            </a:r>
            <a:r>
              <a:rPr lang="uk-UA" sz="1600" u="sng" dirty="0">
                <a:hlinkClick r:id="rId10"/>
              </a:rPr>
              <a:t> </a:t>
            </a:r>
            <a:r>
              <a:rPr lang="uk-UA" sz="1600" u="sng" dirty="0" err="1">
                <a:hlinkClick r:id="rId10"/>
              </a:rPr>
              <a:t>Atmospheric</a:t>
            </a:r>
            <a:r>
              <a:rPr lang="uk-UA" sz="1600" u="sng" dirty="0">
                <a:hlinkClick r:id="rId10"/>
              </a:rPr>
              <a:t> </a:t>
            </a:r>
            <a:r>
              <a:rPr lang="uk-UA" sz="1600" u="sng" dirty="0" err="1">
                <a:hlinkClick r:id="rId10"/>
              </a:rPr>
              <a:t>Pollution</a:t>
            </a:r>
            <a:r>
              <a:rPr lang="uk-UA" sz="1600" dirty="0"/>
              <a:t>’</a:t>
            </a:r>
            <a:endParaRPr lang="ru-RU" sz="1600" dirty="0"/>
          </a:p>
          <a:p>
            <a:pPr lvl="0">
              <a:buFont typeface="Wingdings" panose="05000000000000000000" pitchFamily="2" charset="2"/>
              <a:buChar char="Ø"/>
            </a:pPr>
            <a:r>
              <a:rPr lang="uk-UA" sz="1600" u="sng" dirty="0">
                <a:hlinkClick r:id="rId11"/>
              </a:rPr>
              <a:t>Аналіз "паспортів спеціальностей </a:t>
            </a:r>
            <a:r>
              <a:rPr lang="uk-UA" sz="1600" u="sng" dirty="0" err="1">
                <a:hlinkClick r:id="rId11"/>
              </a:rPr>
              <a:t>PhD</a:t>
            </a:r>
            <a:r>
              <a:rPr lang="uk-UA" sz="1600" u="sng" dirty="0">
                <a:hlinkClick r:id="rId11"/>
              </a:rPr>
              <a:t> (аспірантури)" в Україні (проект)</a:t>
            </a:r>
            <a:r>
              <a:rPr lang="uk-UA" sz="1600" dirty="0"/>
              <a:t> / </a:t>
            </a:r>
            <a:r>
              <a:rPr lang="en-US" sz="1600" u="sng" dirty="0">
                <a:hlinkClick r:id="rId11"/>
              </a:rPr>
              <a:t>Analysis of the “passports of a PhD </a:t>
            </a:r>
            <a:r>
              <a:rPr lang="en-US" sz="1600" u="sng" dirty="0" err="1">
                <a:hlinkClick r:id="rId11"/>
              </a:rPr>
              <a:t>specialisation</a:t>
            </a:r>
            <a:r>
              <a:rPr lang="en-US" sz="1600" u="sng" dirty="0">
                <a:hlinkClick r:id="rId11"/>
              </a:rPr>
              <a:t>” in Ukraine (Draft)</a:t>
            </a:r>
            <a:r>
              <a:rPr lang="en-US" sz="1600" u="sng" dirty="0"/>
              <a:t> </a:t>
            </a:r>
            <a:endParaRPr lang="ru-RU" sz="1600" dirty="0"/>
          </a:p>
          <a:p>
            <a:pPr lvl="0">
              <a:buFont typeface="Wingdings" panose="05000000000000000000" pitchFamily="2" charset="2"/>
              <a:buChar char="Ø"/>
            </a:pPr>
            <a:r>
              <a:rPr lang="uk-UA" sz="1600" dirty="0"/>
              <a:t>1-а Літня школа “Принцип </a:t>
            </a:r>
            <a:r>
              <a:rPr lang="uk-UA" sz="1600" dirty="0" err="1"/>
              <a:t>застережності</a:t>
            </a:r>
            <a:r>
              <a:rPr lang="uk-UA" sz="1600" dirty="0"/>
              <a:t> у переході до збалансованого розвитку”: </a:t>
            </a:r>
            <a:r>
              <a:rPr lang="uk-UA" sz="1600" u="sng" dirty="0">
                <a:hlinkClick r:id="rId12"/>
              </a:rPr>
              <a:t>Матеріали школи</a:t>
            </a:r>
            <a:r>
              <a:rPr lang="uk-UA" sz="1600" dirty="0"/>
              <a:t> / </a:t>
            </a:r>
            <a:r>
              <a:rPr lang="en-US" sz="1600" dirty="0"/>
              <a:t>The</a:t>
            </a:r>
            <a:r>
              <a:rPr lang="uk-UA" sz="1600" dirty="0"/>
              <a:t> 1</a:t>
            </a:r>
            <a:r>
              <a:rPr lang="en-US" sz="1600" baseline="30000" dirty="0" err="1"/>
              <a:t>st</a:t>
            </a:r>
            <a:r>
              <a:rPr lang="en-US" sz="1600" dirty="0"/>
              <a:t> </a:t>
            </a:r>
            <a:r>
              <a:rPr lang="uk-UA" sz="1600" dirty="0" err="1"/>
              <a:t>Summer</a:t>
            </a:r>
            <a:r>
              <a:rPr lang="uk-UA" sz="1600" dirty="0"/>
              <a:t> </a:t>
            </a:r>
            <a:r>
              <a:rPr lang="uk-UA" sz="1600" dirty="0" err="1"/>
              <a:t>School</a:t>
            </a:r>
            <a:r>
              <a:rPr lang="uk-UA" sz="1600" dirty="0"/>
              <a:t>: </a:t>
            </a:r>
            <a:r>
              <a:rPr lang="uk-UA" sz="1600" dirty="0" err="1"/>
              <a:t>the</a:t>
            </a:r>
            <a:r>
              <a:rPr lang="uk-UA" sz="1600" dirty="0"/>
              <a:t> </a:t>
            </a:r>
            <a:r>
              <a:rPr lang="uk-UA" sz="1600" dirty="0" err="1"/>
              <a:t>Precautionary</a:t>
            </a:r>
            <a:r>
              <a:rPr lang="uk-UA" sz="1600" dirty="0"/>
              <a:t> </a:t>
            </a:r>
            <a:r>
              <a:rPr lang="uk-UA" sz="1600" dirty="0" err="1"/>
              <a:t>Principle</a:t>
            </a:r>
            <a:r>
              <a:rPr lang="uk-UA" sz="1600" dirty="0"/>
              <a:t> </a:t>
            </a:r>
            <a:r>
              <a:rPr lang="uk-UA" sz="1600" dirty="0" err="1"/>
              <a:t>in</a:t>
            </a:r>
            <a:r>
              <a:rPr lang="uk-UA" sz="1600" dirty="0"/>
              <a:t> </a:t>
            </a:r>
            <a:r>
              <a:rPr lang="uk-UA" sz="1600" dirty="0" err="1"/>
              <a:t>Sustainability</a:t>
            </a:r>
            <a:r>
              <a:rPr lang="uk-UA" sz="1600" dirty="0"/>
              <a:t> </a:t>
            </a:r>
            <a:r>
              <a:rPr lang="uk-UA" sz="1600" dirty="0" err="1"/>
              <a:t>Transitions</a:t>
            </a:r>
            <a:r>
              <a:rPr lang="uk-UA" sz="1600" dirty="0"/>
              <a:t>. </a:t>
            </a:r>
            <a:r>
              <a:rPr lang="en-US" sz="1600" u="sng" dirty="0">
                <a:hlinkClick r:id="rId12"/>
              </a:rPr>
              <a:t>School Materials</a:t>
            </a:r>
            <a:endParaRPr lang="ru-RU" sz="1600" dirty="0"/>
          </a:p>
          <a:p>
            <a:pPr lvl="0">
              <a:buFont typeface="Wingdings" panose="05000000000000000000" pitchFamily="2" charset="2"/>
              <a:buChar char="Ø"/>
            </a:pPr>
            <a:r>
              <a:rPr lang="uk-UA" sz="1600" dirty="0"/>
              <a:t>2-а Літня школа “Природні рішення для розумних міст”: </a:t>
            </a:r>
            <a:r>
              <a:rPr lang="uk-UA" sz="1600" u="sng" dirty="0">
                <a:hlinkClick r:id="rId13"/>
              </a:rPr>
              <a:t>Матеріали школи</a:t>
            </a:r>
            <a:r>
              <a:rPr lang="uk-UA" sz="1600" dirty="0"/>
              <a:t> / </a:t>
            </a:r>
            <a:r>
              <a:rPr lang="en-US" sz="1600" dirty="0"/>
              <a:t>The</a:t>
            </a:r>
            <a:r>
              <a:rPr lang="uk-UA" sz="1600" dirty="0"/>
              <a:t> 2</a:t>
            </a:r>
            <a:r>
              <a:rPr lang="en-US" sz="1600" baseline="30000" dirty="0" err="1"/>
              <a:t>nd</a:t>
            </a:r>
            <a:r>
              <a:rPr lang="en-US" sz="1600" dirty="0"/>
              <a:t> </a:t>
            </a:r>
            <a:r>
              <a:rPr lang="uk-UA" sz="1600" dirty="0" err="1"/>
              <a:t>Summer</a:t>
            </a:r>
            <a:r>
              <a:rPr lang="uk-UA" sz="1600" dirty="0"/>
              <a:t> </a:t>
            </a:r>
            <a:r>
              <a:rPr lang="uk-UA" sz="1600" dirty="0" err="1"/>
              <a:t>School</a:t>
            </a:r>
            <a:r>
              <a:rPr lang="uk-UA" sz="1600" dirty="0"/>
              <a:t>: </a:t>
            </a:r>
            <a:r>
              <a:rPr lang="uk-UA" sz="1600" dirty="0" err="1"/>
              <a:t>Nature-Based</a:t>
            </a:r>
            <a:r>
              <a:rPr lang="uk-UA" sz="1600" dirty="0"/>
              <a:t> </a:t>
            </a:r>
            <a:r>
              <a:rPr lang="uk-UA" sz="1600" dirty="0" err="1"/>
              <a:t>Solutions</a:t>
            </a:r>
            <a:r>
              <a:rPr lang="uk-UA" sz="1600" dirty="0"/>
              <a:t> </a:t>
            </a:r>
            <a:r>
              <a:rPr lang="uk-UA" sz="1600" dirty="0" err="1"/>
              <a:t>for</a:t>
            </a:r>
            <a:r>
              <a:rPr lang="uk-UA" sz="1600" dirty="0"/>
              <a:t> </a:t>
            </a:r>
            <a:r>
              <a:rPr lang="uk-UA" sz="1600" dirty="0" err="1"/>
              <a:t>Smart</a:t>
            </a:r>
            <a:r>
              <a:rPr lang="uk-UA" sz="1600" dirty="0"/>
              <a:t> </a:t>
            </a:r>
            <a:r>
              <a:rPr lang="uk-UA" sz="1600" dirty="0" err="1"/>
              <a:t>Cities</a:t>
            </a:r>
            <a:r>
              <a:rPr lang="uk-UA" sz="1600" dirty="0"/>
              <a:t>. </a:t>
            </a:r>
            <a:r>
              <a:rPr lang="en-US" sz="1600" u="sng" dirty="0">
                <a:hlinkClick r:id="rId13"/>
              </a:rPr>
              <a:t>School Materials</a:t>
            </a:r>
            <a:endParaRPr lang="ru-RU" sz="1600" dirty="0"/>
          </a:p>
          <a:p>
            <a:pPr lvl="0">
              <a:buFont typeface="Wingdings" panose="05000000000000000000" pitchFamily="2" charset="2"/>
              <a:buChar char="Ø"/>
            </a:pPr>
            <a:r>
              <a:rPr lang="uk-UA" sz="1600" u="sng" dirty="0">
                <a:hlinkClick r:id="rId14"/>
              </a:rPr>
              <a:t>Стратегія розповсюдження результатів проекту</a:t>
            </a:r>
            <a:r>
              <a:rPr lang="uk-UA" sz="1600" dirty="0"/>
              <a:t> / </a:t>
            </a:r>
            <a:r>
              <a:rPr lang="en-US" sz="1600" u="sng" dirty="0">
                <a:hlinkClick r:id="rId14"/>
              </a:rPr>
              <a:t>INTENSE Dissemination Strategy</a:t>
            </a:r>
            <a:endParaRPr lang="ru-RU" sz="1600" dirty="0"/>
          </a:p>
        </p:txBody>
      </p:sp>
      <p:sp>
        <p:nvSpPr>
          <p:cNvPr id="4" name="Date Placeholder 3">
            <a:extLst>
              <a:ext uri="{FF2B5EF4-FFF2-40B4-BE49-F238E27FC236}">
                <a16:creationId xmlns:a16="http://schemas.microsoft.com/office/drawing/2014/main" id="{D5D80DC9-D101-4C0E-8B52-E657D83D0143}"/>
              </a:ext>
            </a:extLst>
          </p:cNvPr>
          <p:cNvSpPr>
            <a:spLocks noGrp="1"/>
          </p:cNvSpPr>
          <p:nvPr>
            <p:ph type="dt" sz="half" idx="10"/>
          </p:nvPr>
        </p:nvSpPr>
        <p:spPr/>
        <p:txBody>
          <a:bodyPr/>
          <a:lstStyle/>
          <a:p>
            <a:fld id="{12E7A2FF-3488-4AEE-9869-5C04C23C2B50}" type="datetime1">
              <a:rPr lang="en-US" smtClean="0"/>
              <a:t>9/19/2018</a:t>
            </a:fld>
            <a:endParaRPr lang="en-US"/>
          </a:p>
        </p:txBody>
      </p:sp>
      <p:sp>
        <p:nvSpPr>
          <p:cNvPr id="5" name="Footer Placeholder 4">
            <a:extLst>
              <a:ext uri="{FF2B5EF4-FFF2-40B4-BE49-F238E27FC236}">
                <a16:creationId xmlns:a16="http://schemas.microsoft.com/office/drawing/2014/main" id="{94F238D2-0EF4-462E-8D45-19B3199D7EF7}"/>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6" name="Slide Number Placeholder 5">
            <a:extLst>
              <a:ext uri="{FF2B5EF4-FFF2-40B4-BE49-F238E27FC236}">
                <a16:creationId xmlns:a16="http://schemas.microsoft.com/office/drawing/2014/main" id="{46938A0A-06D5-4E82-BC86-AAE65EED74BF}"/>
              </a:ext>
            </a:extLst>
          </p:cNvPr>
          <p:cNvSpPr>
            <a:spLocks noGrp="1"/>
          </p:cNvSpPr>
          <p:nvPr>
            <p:ph type="sldNum" sz="quarter" idx="12"/>
          </p:nvPr>
        </p:nvSpPr>
        <p:spPr/>
        <p:txBody>
          <a:bodyPr/>
          <a:lstStyle/>
          <a:p>
            <a:fld id="{1FF06463-181E-431C-B1FC-EE1A52AAA484}" type="slidenum">
              <a:rPr lang="en-US" smtClean="0"/>
              <a:t>3</a:t>
            </a:fld>
            <a:endParaRPr lang="en-US"/>
          </a:p>
        </p:txBody>
      </p:sp>
    </p:spTree>
    <p:extLst>
      <p:ext uri="{BB962C8B-B14F-4D97-AF65-F5344CB8AC3E}">
        <p14:creationId xmlns:p14="http://schemas.microsoft.com/office/powerpoint/2010/main" val="386337706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72FBB-3D9E-4430-A823-4D8DBD183514}"/>
              </a:ext>
            </a:extLst>
          </p:cNvPr>
          <p:cNvSpPr>
            <a:spLocks noGrp="1"/>
          </p:cNvSpPr>
          <p:nvPr>
            <p:ph type="title"/>
          </p:nvPr>
        </p:nvSpPr>
        <p:spPr/>
        <p:txBody>
          <a:bodyPr>
            <a:noAutofit/>
          </a:bodyPr>
          <a:lstStyle/>
          <a:p>
            <a:r>
              <a:rPr lang="uk-UA" sz="2800" dirty="0"/>
              <a:t>Кращі практики управління коштами та або виклики / </a:t>
            </a:r>
            <a:br>
              <a:rPr lang="en-US" sz="2800" dirty="0"/>
            </a:br>
            <a:r>
              <a:rPr lang="en-US" sz="2800" dirty="0"/>
              <a:t>Best practices in financial management and/or challenges</a:t>
            </a:r>
          </a:p>
        </p:txBody>
      </p:sp>
      <p:sp>
        <p:nvSpPr>
          <p:cNvPr id="3" name="Content Placeholder 2">
            <a:extLst>
              <a:ext uri="{FF2B5EF4-FFF2-40B4-BE49-F238E27FC236}">
                <a16:creationId xmlns:a16="http://schemas.microsoft.com/office/drawing/2014/main" id="{DF4BD822-0CEC-4112-A59C-3EDDB5D1D507}"/>
              </a:ext>
            </a:extLst>
          </p:cNvPr>
          <p:cNvSpPr>
            <a:spLocks noGrp="1"/>
          </p:cNvSpPr>
          <p:nvPr>
            <p:ph sz="half" idx="1"/>
          </p:nvPr>
        </p:nvSpPr>
        <p:spPr>
          <a:xfrm>
            <a:off x="838200" y="1847850"/>
            <a:ext cx="9112623" cy="4351338"/>
          </a:xfrm>
        </p:spPr>
        <p:txBody>
          <a:bodyPr/>
          <a:lstStyle/>
          <a:p>
            <a:pPr lvl="0">
              <a:buFont typeface="Wingdings" panose="05000000000000000000" pitchFamily="2" charset="2"/>
              <a:buChar char="Ø"/>
            </a:pPr>
            <a:r>
              <a:rPr lang="uk-UA" sz="2000" dirty="0"/>
              <a:t>Контроль витрат розподілений між усіма партнерами, які здійснюють їх відповідно до свого бюджету</a:t>
            </a:r>
            <a:r>
              <a:rPr lang="en-US" sz="2000" dirty="0"/>
              <a:t> / Cost control is distributed among all partners according to their budget</a:t>
            </a:r>
          </a:p>
          <a:p>
            <a:pPr>
              <a:buFont typeface="Wingdings" panose="05000000000000000000" pitchFamily="2" charset="2"/>
              <a:buChar char="Ø"/>
            </a:pPr>
            <a:r>
              <a:rPr lang="uk-UA" sz="2000" dirty="0"/>
              <a:t>В управлінні проектом застосовується платформа </a:t>
            </a:r>
            <a:r>
              <a:rPr lang="en-US" sz="2000" dirty="0"/>
              <a:t>ASANA / The ASANA platform is used for the project management purposes: </a:t>
            </a:r>
            <a:r>
              <a:rPr lang="ru-RU" sz="2000" u="sng" dirty="0">
                <a:hlinkClick r:id="rId2"/>
              </a:rPr>
              <a:t>https://asana.com</a:t>
            </a:r>
            <a:r>
              <a:rPr lang="ru-RU" sz="2000" dirty="0"/>
              <a:t>  </a:t>
            </a:r>
          </a:p>
          <a:p>
            <a:pPr lvl="0">
              <a:buFont typeface="Wingdings" panose="05000000000000000000" pitchFamily="2" charset="2"/>
              <a:buChar char="Ø"/>
            </a:pPr>
            <a:endParaRPr lang="uk-UA" dirty="0"/>
          </a:p>
          <a:p>
            <a:pPr lvl="0">
              <a:buFont typeface="Wingdings" panose="05000000000000000000" pitchFamily="2" charset="2"/>
              <a:buChar char="Ø"/>
            </a:pPr>
            <a:endParaRPr lang="ru-RU" dirty="0"/>
          </a:p>
          <a:p>
            <a:endParaRPr lang="en-US" dirty="0"/>
          </a:p>
        </p:txBody>
      </p:sp>
      <p:sp>
        <p:nvSpPr>
          <p:cNvPr id="5" name="Date Placeholder 4">
            <a:extLst>
              <a:ext uri="{FF2B5EF4-FFF2-40B4-BE49-F238E27FC236}">
                <a16:creationId xmlns:a16="http://schemas.microsoft.com/office/drawing/2014/main" id="{97C9FD76-B687-411D-9DFD-684F5A478369}"/>
              </a:ext>
            </a:extLst>
          </p:cNvPr>
          <p:cNvSpPr>
            <a:spLocks noGrp="1"/>
          </p:cNvSpPr>
          <p:nvPr>
            <p:ph type="dt" sz="half" idx="10"/>
          </p:nvPr>
        </p:nvSpPr>
        <p:spPr/>
        <p:txBody>
          <a:bodyPr/>
          <a:lstStyle/>
          <a:p>
            <a:fld id="{74CC27EE-B0CC-438F-BC23-AF7E04532788}" type="datetime1">
              <a:rPr lang="en-US" smtClean="0"/>
              <a:t>9/19/2018</a:t>
            </a:fld>
            <a:endParaRPr lang="en-US"/>
          </a:p>
        </p:txBody>
      </p:sp>
      <p:sp>
        <p:nvSpPr>
          <p:cNvPr id="6" name="Footer Placeholder 5">
            <a:extLst>
              <a:ext uri="{FF2B5EF4-FFF2-40B4-BE49-F238E27FC236}">
                <a16:creationId xmlns:a16="http://schemas.microsoft.com/office/drawing/2014/main" id="{605BA1A5-2612-4573-B218-351D58EA7A84}"/>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7" name="Slide Number Placeholder 6">
            <a:extLst>
              <a:ext uri="{FF2B5EF4-FFF2-40B4-BE49-F238E27FC236}">
                <a16:creationId xmlns:a16="http://schemas.microsoft.com/office/drawing/2014/main" id="{51B19781-7401-478E-AA01-72299C9C9A1C}"/>
              </a:ext>
            </a:extLst>
          </p:cNvPr>
          <p:cNvSpPr>
            <a:spLocks noGrp="1"/>
          </p:cNvSpPr>
          <p:nvPr>
            <p:ph type="sldNum" sz="quarter" idx="12"/>
          </p:nvPr>
        </p:nvSpPr>
        <p:spPr/>
        <p:txBody>
          <a:bodyPr/>
          <a:lstStyle/>
          <a:p>
            <a:fld id="{1FF06463-181E-431C-B1FC-EE1A52AAA484}" type="slidenum">
              <a:rPr lang="en-US" smtClean="0"/>
              <a:t>4</a:t>
            </a:fld>
            <a:endParaRPr lang="en-US"/>
          </a:p>
        </p:txBody>
      </p:sp>
      <p:pic>
        <p:nvPicPr>
          <p:cNvPr id="8" name="Рисунок 7">
            <a:extLst>
              <a:ext uri="{FF2B5EF4-FFF2-40B4-BE49-F238E27FC236}">
                <a16:creationId xmlns:a16="http://schemas.microsoft.com/office/drawing/2014/main" id="{423D515B-8902-4FCA-8A9C-1302AE5043C2}"/>
              </a:ext>
            </a:extLst>
          </p:cNvPr>
          <p:cNvPicPr/>
          <p:nvPr/>
        </p:nvPicPr>
        <p:blipFill>
          <a:blip r:embed="rId3"/>
          <a:stretch>
            <a:fillRect/>
          </a:stretch>
        </p:blipFill>
        <p:spPr>
          <a:xfrm>
            <a:off x="3261696" y="3569676"/>
            <a:ext cx="4265630" cy="2471250"/>
          </a:xfrm>
          <a:prstGeom prst="rect">
            <a:avLst/>
          </a:prstGeom>
        </p:spPr>
      </p:pic>
    </p:spTree>
    <p:extLst>
      <p:ext uri="{BB962C8B-B14F-4D97-AF65-F5344CB8AC3E}">
        <p14:creationId xmlns:p14="http://schemas.microsoft.com/office/powerpoint/2010/main" val="280880181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8E25E3-9DDA-405D-A7C7-31A64675AD03}"/>
              </a:ext>
            </a:extLst>
          </p:cNvPr>
          <p:cNvSpPr>
            <a:spLocks noGrp="1"/>
          </p:cNvSpPr>
          <p:nvPr>
            <p:ph type="ctrTitle"/>
          </p:nvPr>
        </p:nvSpPr>
        <p:spPr/>
        <p:txBody>
          <a:bodyPr/>
          <a:lstStyle/>
          <a:p>
            <a:r>
              <a:rPr lang="uk-UA" dirty="0"/>
              <a:t>Дякую за увагу!</a:t>
            </a:r>
            <a:endParaRPr lang="ru-RU" dirty="0"/>
          </a:p>
        </p:txBody>
      </p:sp>
      <p:sp>
        <p:nvSpPr>
          <p:cNvPr id="3" name="Подзаголовок 2">
            <a:extLst>
              <a:ext uri="{FF2B5EF4-FFF2-40B4-BE49-F238E27FC236}">
                <a16:creationId xmlns:a16="http://schemas.microsoft.com/office/drawing/2014/main" id="{48EBF3F0-7056-4020-896B-393C6019B42A}"/>
              </a:ext>
            </a:extLst>
          </p:cNvPr>
          <p:cNvSpPr>
            <a:spLocks noGrp="1"/>
          </p:cNvSpPr>
          <p:nvPr>
            <p:ph type="subTitle" idx="1"/>
          </p:nvPr>
        </p:nvSpPr>
        <p:spPr/>
        <p:txBody>
          <a:bodyPr>
            <a:normAutofit/>
          </a:bodyPr>
          <a:lstStyle/>
          <a:p>
            <a:r>
              <a:rPr lang="en-US" sz="3600" dirty="0"/>
              <a:t>Thank You! </a:t>
            </a:r>
            <a:endParaRPr lang="ru-RU" sz="3600" dirty="0"/>
          </a:p>
        </p:txBody>
      </p:sp>
      <p:sp>
        <p:nvSpPr>
          <p:cNvPr id="4" name="Дата 3">
            <a:extLst>
              <a:ext uri="{FF2B5EF4-FFF2-40B4-BE49-F238E27FC236}">
                <a16:creationId xmlns:a16="http://schemas.microsoft.com/office/drawing/2014/main" id="{26BEF964-71FF-4B0A-9715-987AB6E2E392}"/>
              </a:ext>
            </a:extLst>
          </p:cNvPr>
          <p:cNvSpPr>
            <a:spLocks noGrp="1"/>
          </p:cNvSpPr>
          <p:nvPr>
            <p:ph type="dt" sz="half" idx="10"/>
          </p:nvPr>
        </p:nvSpPr>
        <p:spPr/>
        <p:txBody>
          <a:bodyPr/>
          <a:lstStyle/>
          <a:p>
            <a:fld id="{176D30C7-4C12-4DAA-9F9E-4518C15533FC}" type="datetime1">
              <a:rPr lang="en-US" smtClean="0"/>
              <a:t>9/19/2018</a:t>
            </a:fld>
            <a:endParaRPr lang="en-US"/>
          </a:p>
        </p:txBody>
      </p:sp>
      <p:sp>
        <p:nvSpPr>
          <p:cNvPr id="5" name="Нижний колонтитул 4">
            <a:extLst>
              <a:ext uri="{FF2B5EF4-FFF2-40B4-BE49-F238E27FC236}">
                <a16:creationId xmlns:a16="http://schemas.microsoft.com/office/drawing/2014/main" id="{8570A2E4-52B5-4E13-8A44-7D74261C7455}"/>
              </a:ext>
            </a:extLst>
          </p:cNvPr>
          <p:cNvSpPr>
            <a:spLocks noGrp="1"/>
          </p:cNvSpPr>
          <p:nvPr>
            <p:ph type="ftr" sz="quarter" idx="11"/>
          </p:nvPr>
        </p:nvSpPr>
        <p:spPr/>
        <p:txBody>
          <a:bodyPr/>
          <a:lstStyle/>
          <a:p>
            <a:r>
              <a:rPr lang="en-US"/>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en-US" dirty="0"/>
          </a:p>
        </p:txBody>
      </p:sp>
      <p:sp>
        <p:nvSpPr>
          <p:cNvPr id="6" name="Номер слайда 5">
            <a:extLst>
              <a:ext uri="{FF2B5EF4-FFF2-40B4-BE49-F238E27FC236}">
                <a16:creationId xmlns:a16="http://schemas.microsoft.com/office/drawing/2014/main" id="{EB6D947A-198A-4E95-BB6B-DA29B7C4948F}"/>
              </a:ext>
            </a:extLst>
          </p:cNvPr>
          <p:cNvSpPr>
            <a:spLocks noGrp="1"/>
          </p:cNvSpPr>
          <p:nvPr>
            <p:ph type="sldNum" sz="quarter" idx="12"/>
          </p:nvPr>
        </p:nvSpPr>
        <p:spPr/>
        <p:txBody>
          <a:bodyPr/>
          <a:lstStyle/>
          <a:p>
            <a:fld id="{1FF06463-181E-431C-B1FC-EE1A52AAA484}" type="slidenum">
              <a:rPr lang="en-US" smtClean="0"/>
              <a:t>5</a:t>
            </a:fld>
            <a:endParaRPr lang="en-US"/>
          </a:p>
        </p:txBody>
      </p:sp>
    </p:spTree>
    <p:extLst>
      <p:ext uri="{BB962C8B-B14F-4D97-AF65-F5344CB8AC3E}">
        <p14:creationId xmlns:p14="http://schemas.microsoft.com/office/powerpoint/2010/main" val="3098621974"/>
      </p:ext>
    </p:extLst>
  </p:cSld>
  <p:clrMapOvr>
    <a:masterClrMapping/>
  </p:clrMapOvr>
  <p:transition spd="slow">
    <p:wipe/>
  </p:transition>
</p:sld>
</file>

<file path=ppt/theme/theme1.xml><?xml version="1.0" encoding="utf-8"?>
<a:theme xmlns:a="http://schemas.openxmlformats.org/drawingml/2006/main" name="Dark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244</TotalTime>
  <Words>887</Words>
  <Application>Microsoft Office PowerPoint</Application>
  <PresentationFormat>Широкоэкранный</PresentationFormat>
  <Paragraphs>51</Paragraphs>
  <Slides>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vt:i4>
      </vt:variant>
    </vt:vector>
  </HeadingPairs>
  <TitlesOfParts>
    <vt:vector size="10" baseType="lpstr">
      <vt:lpstr>Arial</vt:lpstr>
      <vt:lpstr>Calibri</vt:lpstr>
      <vt:lpstr>Calibri Light</vt:lpstr>
      <vt:lpstr>Wingdings</vt:lpstr>
      <vt:lpstr>Dark Theme</vt:lpstr>
      <vt:lpstr>КОМПЛЕКСНА ДОКТОРСЬКА ПРОГРАМА З ЕКОЛОГІЧНОЇ ПОЛІТИКИ, МЕНЕДЖМЕНТУ ПРИРОДОКОРИСТУВАННЯ ТА ТЕХНОЕКОЛОГІЇ / Integrated Doctoral Program for Environmental Policy, Management and Technology - INTENSE 586471-EPP-1-2017-1-EE-EPPKA2-CBHE-JP  intense.network </vt:lpstr>
      <vt:lpstr>Презентация PowerPoint</vt:lpstr>
      <vt:lpstr>Перелік результатів проекту з посиланнями на них у відкритому доступі / List of project results with links to open sources: </vt:lpstr>
      <vt:lpstr>Кращі практики управління коштами та або виклики /  Best practices in financial management and/or challenges</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Artem Gamaiun</dc:creator>
  <cp:lastModifiedBy>Lida</cp:lastModifiedBy>
  <cp:revision>42</cp:revision>
  <dcterms:created xsi:type="dcterms:W3CDTF">2018-03-23T19:47:02Z</dcterms:created>
  <dcterms:modified xsi:type="dcterms:W3CDTF">2018-09-19T16:15:04Z</dcterms:modified>
</cp:coreProperties>
</file>